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6" r:id="rId1"/>
  </p:sld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4" r:id="rId9"/>
    <p:sldId id="285" r:id="rId10"/>
    <p:sldId id="286" r:id="rId11"/>
    <p:sldId id="270" r:id="rId12"/>
    <p:sldId id="271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CF0E7B-FD55-4040-AF6D-496C208E7A24}" v="323" dt="2020-06-16T01:38:33.499"/>
    <p1510:client id="{1878F27A-0818-4069-8B10-84FBA7B97476}" v="5" dt="2020-06-16T21:45:17.297"/>
    <p1510:client id="{2312DEF0-C826-4CDA-B075-EA9A82F1DC6B}" v="29" dt="2020-06-16T16:05:31.177"/>
    <p1510:client id="{237FC121-1E29-674B-B29E-49B7236499B0}" v="23" dt="2020-06-16T21:49:01.339"/>
    <p1510:client id="{41E6D487-CB64-4ECC-946E-FBD4CADFEA70}" v="9" dt="2020-06-16T16:43:33.945"/>
    <p1510:client id="{5C555CB7-C7BE-45BA-84FE-097E1F9DD3AD}" v="10" dt="2020-06-16T01:08:15.099"/>
    <p1510:client id="{7FA9DA66-FBF2-49F8-95FC-8BAE44B7C436}" v="843" dt="2020-06-16T01:04:50.467"/>
    <p1510:client id="{A732EE1A-E975-48E8-93C1-FF5EE973DAAE}" v="85" dt="2020-06-16T02:40:11.501"/>
    <p1510:client id="{A96C99FD-CACA-4820-8D52-7D4C78BE56D2}" v="3" dt="2020-06-15T22:59:15.559"/>
    <p1510:client id="{AE32ACF7-4941-41D2-A9ED-C119A3D9A477}" v="40" dt="2020-06-16T02:22:48.081"/>
    <p1510:client id="{E2EA2BD0-349E-4EB6-A685-9CFAA82E3945}" v="2" dt="2020-06-16T18:11:52.846"/>
    <p1510:client id="{EA52CF48-35C6-4893-BE80-EF898E9995D3}" v="3" dt="2020-06-16T20:11:52.420"/>
    <p1510:client id="{EB03BF55-F1CC-4C53-8EC5-E02AAC429F7F}" v="34" dt="2020-06-16T11:11:24.241"/>
    <p1510:client id="{EE60FC80-3261-4FB2-B0B2-D5A3D6E2DF45}" v="3" dt="2020-06-16T18:14:49.656"/>
    <p1510:client id="{FC0C329D-447A-493F-A0B5-6440B1666FC7}" v="53" dt="2020-06-16T01:13:19.9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15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ctor andres saravia" userId="c156667406d52dc1" providerId="Windows Live" clId="Web-{A96C99FD-CACA-4820-8D52-7D4C78BE56D2}"/>
    <pc:docChg chg="addSld delSld">
      <pc:chgData name="hector andres saravia" userId="c156667406d52dc1" providerId="Windows Live" clId="Web-{A96C99FD-CACA-4820-8D52-7D4C78BE56D2}" dt="2020-06-15T22:59:15.559" v="2"/>
      <pc:docMkLst>
        <pc:docMk/>
      </pc:docMkLst>
      <pc:sldChg chg="del">
        <pc:chgData name="hector andres saravia" userId="c156667406d52dc1" providerId="Windows Live" clId="Web-{A96C99FD-CACA-4820-8D52-7D4C78BE56D2}" dt="2020-06-15T22:58:17.914" v="0"/>
        <pc:sldMkLst>
          <pc:docMk/>
          <pc:sldMk cId="2492611455" sldId="266"/>
        </pc:sldMkLst>
      </pc:sldChg>
      <pc:sldChg chg="new">
        <pc:chgData name="hector andres saravia" userId="c156667406d52dc1" providerId="Windows Live" clId="Web-{A96C99FD-CACA-4820-8D52-7D4C78BE56D2}" dt="2020-06-15T22:58:46.916" v="1"/>
        <pc:sldMkLst>
          <pc:docMk/>
          <pc:sldMk cId="1092723414" sldId="268"/>
        </pc:sldMkLst>
      </pc:sldChg>
      <pc:sldChg chg="new">
        <pc:chgData name="hector andres saravia" userId="c156667406d52dc1" providerId="Windows Live" clId="Web-{A96C99FD-CACA-4820-8D52-7D4C78BE56D2}" dt="2020-06-15T22:59:15.559" v="2"/>
        <pc:sldMkLst>
          <pc:docMk/>
          <pc:sldMk cId="805744913" sldId="269"/>
        </pc:sldMkLst>
      </pc:sldChg>
    </pc:docChg>
  </pc:docChgLst>
  <pc:docChgLst>
    <pc:chgData name="hector andres saravia" userId="c156667406d52dc1" providerId="Windows Live" clId="Web-{5C555CB7-C7BE-45BA-84FE-097E1F9DD3AD}"/>
    <pc:docChg chg="modSld addMainMaster delMainMaster">
      <pc:chgData name="hector andres saravia" userId="c156667406d52dc1" providerId="Windows Live" clId="Web-{5C555CB7-C7BE-45BA-84FE-097E1F9DD3AD}" dt="2020-06-16T01:08:15.099" v="8"/>
      <pc:docMkLst>
        <pc:docMk/>
      </pc:docMkLst>
      <pc:sldChg chg="mod modClrScheme chgLayout">
        <pc:chgData name="hector andres saravia" userId="c156667406d52dc1" providerId="Windows Live" clId="Web-{5C555CB7-C7BE-45BA-84FE-097E1F9DD3AD}" dt="2020-06-16T01:06:21.782" v="1"/>
        <pc:sldMkLst>
          <pc:docMk/>
          <pc:sldMk cId="3765654274" sldId="256"/>
        </pc:sldMkLst>
      </pc:sldChg>
      <pc:sldChg chg="mod modClrScheme chgLayout">
        <pc:chgData name="hector andres saravia" userId="c156667406d52dc1" providerId="Windows Live" clId="Web-{5C555CB7-C7BE-45BA-84FE-097E1F9DD3AD}" dt="2020-06-16T01:06:21.782" v="1"/>
        <pc:sldMkLst>
          <pc:docMk/>
          <pc:sldMk cId="2742770180" sldId="257"/>
        </pc:sldMkLst>
      </pc:sldChg>
      <pc:sldChg chg="modSp mod modClrScheme chgLayout">
        <pc:chgData name="hector andres saravia" userId="c156667406d52dc1" providerId="Windows Live" clId="Web-{5C555CB7-C7BE-45BA-84FE-097E1F9DD3AD}" dt="2020-06-16T01:06:21.782" v="1"/>
        <pc:sldMkLst>
          <pc:docMk/>
          <pc:sldMk cId="3577894160" sldId="258"/>
        </pc:sldMkLst>
        <pc:spChg chg="mod ord">
          <ac:chgData name="hector andres saravia" userId="c156667406d52dc1" providerId="Windows Live" clId="Web-{5C555CB7-C7BE-45BA-84FE-097E1F9DD3AD}" dt="2020-06-16T01:06:21.782" v="1"/>
          <ac:spMkLst>
            <pc:docMk/>
            <pc:sldMk cId="3577894160" sldId="258"/>
            <ac:spMk id="4" creationId="{00000000-0000-0000-0000-000000000000}"/>
          </ac:spMkLst>
        </pc:spChg>
        <pc:spChg chg="mod ord">
          <ac:chgData name="hector andres saravia" userId="c156667406d52dc1" providerId="Windows Live" clId="Web-{5C555CB7-C7BE-45BA-84FE-097E1F9DD3AD}" dt="2020-06-16T01:06:21.782" v="1"/>
          <ac:spMkLst>
            <pc:docMk/>
            <pc:sldMk cId="3577894160" sldId="258"/>
            <ac:spMk id="5" creationId="{00000000-0000-0000-0000-000000000000}"/>
          </ac:spMkLst>
        </pc:spChg>
      </pc:sldChg>
      <pc:sldChg chg="addSp delSp modSp mod modClrScheme delDesignElem chgLayout">
        <pc:chgData name="hector andres saravia" userId="c156667406d52dc1" providerId="Windows Live" clId="Web-{5C555CB7-C7BE-45BA-84FE-097E1F9DD3AD}" dt="2020-06-16T01:06:21.782" v="1"/>
        <pc:sldMkLst>
          <pc:docMk/>
          <pc:sldMk cId="3813348577" sldId="259"/>
        </pc:sldMkLst>
        <pc:spChg chg="mod ord">
          <ac:chgData name="hector andres saravia" userId="c156667406d52dc1" providerId="Windows Live" clId="Web-{5C555CB7-C7BE-45BA-84FE-097E1F9DD3AD}" dt="2020-06-16T01:06:21.782" v="1"/>
          <ac:spMkLst>
            <pc:docMk/>
            <pc:sldMk cId="3813348577" sldId="259"/>
            <ac:spMk id="4" creationId="{00000000-0000-0000-0000-000000000000}"/>
          </ac:spMkLst>
        </pc:spChg>
        <pc:spChg chg="mod ord">
          <ac:chgData name="hector andres saravia" userId="c156667406d52dc1" providerId="Windows Live" clId="Web-{5C555CB7-C7BE-45BA-84FE-097E1F9DD3AD}" dt="2020-06-16T01:06:21.782" v="1"/>
          <ac:spMkLst>
            <pc:docMk/>
            <pc:sldMk cId="3813348577" sldId="259"/>
            <ac:spMk id="5" creationId="{00000000-0000-0000-0000-000000000000}"/>
          </ac:spMkLst>
        </pc:spChg>
        <pc:spChg chg="add del">
          <ac:chgData name="hector andres saravia" userId="c156667406d52dc1" providerId="Windows Live" clId="Web-{5C555CB7-C7BE-45BA-84FE-097E1F9DD3AD}" dt="2020-06-16T01:06:21.782" v="1"/>
          <ac:spMkLst>
            <pc:docMk/>
            <pc:sldMk cId="3813348577" sldId="259"/>
            <ac:spMk id="15" creationId="{AD6F6937-3B5A-4391-9F37-58A571B362A9}"/>
          </ac:spMkLst>
        </pc:spChg>
      </pc:sldChg>
      <pc:sldChg chg="addSp delSp mod modClrScheme delDesignElem chgLayout">
        <pc:chgData name="hector andres saravia" userId="c156667406d52dc1" providerId="Windows Live" clId="Web-{5C555CB7-C7BE-45BA-84FE-097E1F9DD3AD}" dt="2020-06-16T01:06:21.782" v="1"/>
        <pc:sldMkLst>
          <pc:docMk/>
          <pc:sldMk cId="1370255788" sldId="260"/>
        </pc:sldMkLst>
        <pc:spChg chg="add del">
          <ac:chgData name="hector andres saravia" userId="c156667406d52dc1" providerId="Windows Live" clId="Web-{5C555CB7-C7BE-45BA-84FE-097E1F9DD3AD}" dt="2020-06-16T01:06:21.782" v="1"/>
          <ac:spMkLst>
            <pc:docMk/>
            <pc:sldMk cId="1370255788" sldId="260"/>
            <ac:spMk id="62" creationId="{BD976C13-68E6-4E25-B13E-FC3A2D3F66E3}"/>
          </ac:spMkLst>
        </pc:spChg>
        <pc:spChg chg="add del">
          <ac:chgData name="hector andres saravia" userId="c156667406d52dc1" providerId="Windows Live" clId="Web-{5C555CB7-C7BE-45BA-84FE-097E1F9DD3AD}" dt="2020-06-16T01:06:21.782" v="1"/>
          <ac:spMkLst>
            <pc:docMk/>
            <pc:sldMk cId="1370255788" sldId="260"/>
            <ac:spMk id="64" creationId="{DD8F1FFB-5F90-4FEF-9CD9-AFBD5DE6B9B2}"/>
          </ac:spMkLst>
        </pc:spChg>
        <pc:cxnChg chg="add del">
          <ac:chgData name="hector andres saravia" userId="c156667406d52dc1" providerId="Windows Live" clId="Web-{5C555CB7-C7BE-45BA-84FE-097E1F9DD3AD}" dt="2020-06-16T01:06:21.782" v="1"/>
          <ac:cxnSpMkLst>
            <pc:docMk/>
            <pc:sldMk cId="1370255788" sldId="260"/>
            <ac:cxnSpMk id="66" creationId="{AB43FA47-BA5F-408C-A681-89DC58E9E2A6}"/>
          </ac:cxnSpMkLst>
        </pc:cxnChg>
      </pc:sldChg>
      <pc:sldChg chg="addSp delSp modSp mod modClrScheme delDesignElem chgLayout">
        <pc:chgData name="hector andres saravia" userId="c156667406d52dc1" providerId="Windows Live" clId="Web-{5C555CB7-C7BE-45BA-84FE-097E1F9DD3AD}" dt="2020-06-16T01:06:21.782" v="1"/>
        <pc:sldMkLst>
          <pc:docMk/>
          <pc:sldMk cId="3079170678" sldId="261"/>
        </pc:sldMkLst>
        <pc:spChg chg="mod ord">
          <ac:chgData name="hector andres saravia" userId="c156667406d52dc1" providerId="Windows Live" clId="Web-{5C555CB7-C7BE-45BA-84FE-097E1F9DD3AD}" dt="2020-06-16T01:06:21.782" v="1"/>
          <ac:spMkLst>
            <pc:docMk/>
            <pc:sldMk cId="3079170678" sldId="261"/>
            <ac:spMk id="4" creationId="{00000000-0000-0000-0000-000000000000}"/>
          </ac:spMkLst>
        </pc:spChg>
        <pc:spChg chg="add del">
          <ac:chgData name="hector andres saravia" userId="c156667406d52dc1" providerId="Windows Live" clId="Web-{5C555CB7-C7BE-45BA-84FE-097E1F9DD3AD}" dt="2020-06-16T01:06:21.782" v="1"/>
          <ac:spMkLst>
            <pc:docMk/>
            <pc:sldMk cId="3079170678" sldId="261"/>
            <ac:spMk id="9" creationId="{110524E9-E361-435E-93CC-D891398D1EE8}"/>
          </ac:spMkLst>
        </pc:spChg>
        <pc:spChg chg="add del">
          <ac:chgData name="hector andres saravia" userId="c156667406d52dc1" providerId="Windows Live" clId="Web-{5C555CB7-C7BE-45BA-84FE-097E1F9DD3AD}" dt="2020-06-16T01:06:21.782" v="1"/>
          <ac:spMkLst>
            <pc:docMk/>
            <pc:sldMk cId="3079170678" sldId="261"/>
            <ac:spMk id="11" creationId="{AD6F6937-3B5A-4391-9F37-58A571B362A9}"/>
          </ac:spMkLst>
        </pc:spChg>
        <pc:spChg chg="add del">
          <ac:chgData name="hector andres saravia" userId="c156667406d52dc1" providerId="Windows Live" clId="Web-{5C555CB7-C7BE-45BA-84FE-097E1F9DD3AD}" dt="2020-06-16T01:06:21.782" v="1"/>
          <ac:spMkLst>
            <pc:docMk/>
            <pc:sldMk cId="3079170678" sldId="261"/>
            <ac:spMk id="13" creationId="{C962AC3C-FEB4-4C6A-8CA6-D570CD0098A9}"/>
          </ac:spMkLst>
        </pc:spChg>
      </pc:sldChg>
      <pc:sldChg chg="modSp mod modClrScheme chgLayout">
        <pc:chgData name="hector andres saravia" userId="c156667406d52dc1" providerId="Windows Live" clId="Web-{5C555CB7-C7BE-45BA-84FE-097E1F9DD3AD}" dt="2020-06-16T01:06:21.782" v="1"/>
        <pc:sldMkLst>
          <pc:docMk/>
          <pc:sldMk cId="1282354651" sldId="262"/>
        </pc:sldMkLst>
        <pc:spChg chg="mod ord">
          <ac:chgData name="hector andres saravia" userId="c156667406d52dc1" providerId="Windows Live" clId="Web-{5C555CB7-C7BE-45BA-84FE-097E1F9DD3AD}" dt="2020-06-16T01:06:21.782" v="1"/>
          <ac:spMkLst>
            <pc:docMk/>
            <pc:sldMk cId="1282354651" sldId="262"/>
            <ac:spMk id="4" creationId="{00000000-0000-0000-0000-000000000000}"/>
          </ac:spMkLst>
        </pc:spChg>
        <pc:graphicFrameChg chg="mod ord">
          <ac:chgData name="hector andres saravia" userId="c156667406d52dc1" providerId="Windows Live" clId="Web-{5C555CB7-C7BE-45BA-84FE-097E1F9DD3AD}" dt="2020-06-16T01:06:21.782" v="1"/>
          <ac:graphicFrameMkLst>
            <pc:docMk/>
            <pc:sldMk cId="1282354651" sldId="262"/>
            <ac:graphicFrameMk id="7" creationId="{08153ADA-7DD3-42BD-B738-17213ADF5A06}"/>
          </ac:graphicFrameMkLst>
        </pc:graphicFrameChg>
      </pc:sldChg>
      <pc:sldChg chg="addSp delSp modSp mod modClrScheme delDesignElem chgLayout">
        <pc:chgData name="hector andres saravia" userId="c156667406d52dc1" providerId="Windows Live" clId="Web-{5C555CB7-C7BE-45BA-84FE-097E1F9DD3AD}" dt="2020-06-16T01:06:21.782" v="1"/>
        <pc:sldMkLst>
          <pc:docMk/>
          <pc:sldMk cId="1804666567" sldId="265"/>
        </pc:sldMkLst>
        <pc:spChg chg="mod ord">
          <ac:chgData name="hector andres saravia" userId="c156667406d52dc1" providerId="Windows Live" clId="Web-{5C555CB7-C7BE-45BA-84FE-097E1F9DD3AD}" dt="2020-06-16T01:06:21.782" v="1"/>
          <ac:spMkLst>
            <pc:docMk/>
            <pc:sldMk cId="1804666567" sldId="265"/>
            <ac:spMk id="4" creationId="{00000000-0000-0000-0000-000000000000}"/>
          </ac:spMkLst>
        </pc:spChg>
        <pc:spChg chg="add del">
          <ac:chgData name="hector andres saravia" userId="c156667406d52dc1" providerId="Windows Live" clId="Web-{5C555CB7-C7BE-45BA-84FE-097E1F9DD3AD}" dt="2020-06-16T01:06:21.782" v="1"/>
          <ac:spMkLst>
            <pc:docMk/>
            <pc:sldMk cId="1804666567" sldId="265"/>
            <ac:spMk id="16" creationId="{8E876487-EA04-4D0E-8CF9-A904C455E3DE}"/>
          </ac:spMkLst>
        </pc:spChg>
        <pc:graphicFrameChg chg="mod ord">
          <ac:chgData name="hector andres saravia" userId="c156667406d52dc1" providerId="Windows Live" clId="Web-{5C555CB7-C7BE-45BA-84FE-097E1F9DD3AD}" dt="2020-06-16T01:06:21.782" v="1"/>
          <ac:graphicFrameMkLst>
            <pc:docMk/>
            <pc:sldMk cId="1804666567" sldId="265"/>
            <ac:graphicFrameMk id="7" creationId="{108838DE-CEBF-4DD6-81B7-89F04EE1454A}"/>
          </ac:graphicFrameMkLst>
        </pc:graphicFrameChg>
      </pc:sldChg>
      <pc:sldChg chg="addSp delSp mod modClrScheme delDesignElem chgLayout">
        <pc:chgData name="hector andres saravia" userId="c156667406d52dc1" providerId="Windows Live" clId="Web-{5C555CB7-C7BE-45BA-84FE-097E1F9DD3AD}" dt="2020-06-16T01:06:21.782" v="1"/>
        <pc:sldMkLst>
          <pc:docMk/>
          <pc:sldMk cId="1789777395" sldId="267"/>
        </pc:sldMkLst>
        <pc:spChg chg="add del">
          <ac:chgData name="hector andres saravia" userId="c156667406d52dc1" providerId="Windows Live" clId="Web-{5C555CB7-C7BE-45BA-84FE-097E1F9DD3AD}" dt="2020-06-16T01:06:21.782" v="1"/>
          <ac:spMkLst>
            <pc:docMk/>
            <pc:sldMk cId="1789777395" sldId="267"/>
            <ac:spMk id="40" creationId="{BD976C13-68E6-4E25-B13E-FC3A2D3F66E3}"/>
          </ac:spMkLst>
        </pc:spChg>
        <pc:spChg chg="add del">
          <ac:chgData name="hector andres saravia" userId="c156667406d52dc1" providerId="Windows Live" clId="Web-{5C555CB7-C7BE-45BA-84FE-097E1F9DD3AD}" dt="2020-06-16T01:06:21.782" v="1"/>
          <ac:spMkLst>
            <pc:docMk/>
            <pc:sldMk cId="1789777395" sldId="267"/>
            <ac:spMk id="42" creationId="{1E24A02E-5FD2-428E-A1E4-FDF96B0B6CE8}"/>
          </ac:spMkLst>
        </pc:spChg>
        <pc:spChg chg="add del">
          <ac:chgData name="hector andres saravia" userId="c156667406d52dc1" providerId="Windows Live" clId="Web-{5C555CB7-C7BE-45BA-84FE-097E1F9DD3AD}" dt="2020-06-16T01:06:21.782" v="1"/>
          <ac:spMkLst>
            <pc:docMk/>
            <pc:sldMk cId="1789777395" sldId="267"/>
            <ac:spMk id="44" creationId="{2808B93E-0C39-407B-943D-71F2BAFB4CB4}"/>
          </ac:spMkLst>
        </pc:spChg>
        <pc:spChg chg="add del">
          <ac:chgData name="hector andres saravia" userId="c156667406d52dc1" providerId="Windows Live" clId="Web-{5C555CB7-C7BE-45BA-84FE-097E1F9DD3AD}" dt="2020-06-16T01:06:21.782" v="1"/>
          <ac:spMkLst>
            <pc:docMk/>
            <pc:sldMk cId="1789777395" sldId="267"/>
            <ac:spMk id="46" creationId="{7C7E1896-2992-48D4-85AC-95AB8AB147EA}"/>
          </ac:spMkLst>
        </pc:spChg>
      </pc:sldChg>
      <pc:sldChg chg="mod modClrScheme chgLayout">
        <pc:chgData name="hector andres saravia" userId="c156667406d52dc1" providerId="Windows Live" clId="Web-{5C555CB7-C7BE-45BA-84FE-097E1F9DD3AD}" dt="2020-06-16T01:06:21.782" v="1"/>
        <pc:sldMkLst>
          <pc:docMk/>
          <pc:sldMk cId="805744913" sldId="269"/>
        </pc:sldMkLst>
      </pc:sldChg>
      <pc:sldChg chg="mod modClrScheme chgLayout">
        <pc:chgData name="hector andres saravia" userId="c156667406d52dc1" providerId="Windows Live" clId="Web-{5C555CB7-C7BE-45BA-84FE-097E1F9DD3AD}" dt="2020-06-16T01:06:21.782" v="1"/>
        <pc:sldMkLst>
          <pc:docMk/>
          <pc:sldMk cId="3176423388" sldId="270"/>
        </pc:sldMkLst>
      </pc:sldChg>
      <pc:sldChg chg="mod modClrScheme chgLayout">
        <pc:chgData name="hector andres saravia" userId="c156667406d52dc1" providerId="Windows Live" clId="Web-{5C555CB7-C7BE-45BA-84FE-097E1F9DD3AD}" dt="2020-06-16T01:06:21.782" v="1"/>
        <pc:sldMkLst>
          <pc:docMk/>
          <pc:sldMk cId="1126219195" sldId="271"/>
        </pc:sldMkLst>
      </pc:sldChg>
      <pc:sldChg chg="addSp delSp modSp mod setBg modClrScheme chgLayout">
        <pc:chgData name="hector andres saravia" userId="c156667406d52dc1" providerId="Windows Live" clId="Web-{5C555CB7-C7BE-45BA-84FE-097E1F9DD3AD}" dt="2020-06-16T01:08:15.099" v="8"/>
        <pc:sldMkLst>
          <pc:docMk/>
          <pc:sldMk cId="2587937868" sldId="272"/>
        </pc:sldMkLst>
        <pc:spChg chg="add del mod">
          <ac:chgData name="hector andres saravia" userId="c156667406d52dc1" providerId="Windows Live" clId="Web-{5C555CB7-C7BE-45BA-84FE-097E1F9DD3AD}" dt="2020-06-16T01:08:15.099" v="7"/>
          <ac:spMkLst>
            <pc:docMk/>
            <pc:sldMk cId="2587937868" sldId="272"/>
            <ac:spMk id="4" creationId="{8BC7E40E-A83A-4CED-BC43-A15B9818DEE1}"/>
          </ac:spMkLst>
        </pc:spChg>
        <pc:graphicFrameChg chg="add del mod">
          <ac:chgData name="hector andres saravia" userId="c156667406d52dc1" providerId="Windows Live" clId="Web-{5C555CB7-C7BE-45BA-84FE-097E1F9DD3AD}" dt="2020-06-16T01:08:15.099" v="8"/>
          <ac:graphicFrameMkLst>
            <pc:docMk/>
            <pc:sldMk cId="2587937868" sldId="272"/>
            <ac:graphicFrameMk id="3" creationId="{A8B997B0-FFBB-4DFB-8D58-1C8E62266766}"/>
          </ac:graphicFrameMkLst>
        </pc:graphicFrameChg>
      </pc:sldChg>
      <pc:sldMasterChg chg="add del addSldLayout delSldLayout">
        <pc:chgData name="hector andres saravia" userId="c156667406d52dc1" providerId="Windows Live" clId="Web-{5C555CB7-C7BE-45BA-84FE-097E1F9DD3AD}" dt="2020-06-16T01:06:21.782" v="1"/>
        <pc:sldMasterMkLst>
          <pc:docMk/>
          <pc:sldMasterMk cId="2418447747" sldId="2147483750"/>
        </pc:sldMasterMkLst>
        <pc:sldLayoutChg chg="add del">
          <pc:chgData name="hector andres saravia" userId="c156667406d52dc1" providerId="Windows Live" clId="Web-{5C555CB7-C7BE-45BA-84FE-097E1F9DD3AD}" dt="2020-06-16T01:06:21.782" v="1"/>
          <pc:sldLayoutMkLst>
            <pc:docMk/>
            <pc:sldMasterMk cId="2418447747" sldId="2147483750"/>
            <pc:sldLayoutMk cId="2170376575" sldId="2147483751"/>
          </pc:sldLayoutMkLst>
        </pc:sldLayoutChg>
        <pc:sldLayoutChg chg="add del">
          <pc:chgData name="hector andres saravia" userId="c156667406d52dc1" providerId="Windows Live" clId="Web-{5C555CB7-C7BE-45BA-84FE-097E1F9DD3AD}" dt="2020-06-16T01:06:21.782" v="1"/>
          <pc:sldLayoutMkLst>
            <pc:docMk/>
            <pc:sldMasterMk cId="2418447747" sldId="2147483750"/>
            <pc:sldLayoutMk cId="4225955470" sldId="2147483752"/>
          </pc:sldLayoutMkLst>
        </pc:sldLayoutChg>
        <pc:sldLayoutChg chg="add del">
          <pc:chgData name="hector andres saravia" userId="c156667406d52dc1" providerId="Windows Live" clId="Web-{5C555CB7-C7BE-45BA-84FE-097E1F9DD3AD}" dt="2020-06-16T01:06:21.782" v="1"/>
          <pc:sldLayoutMkLst>
            <pc:docMk/>
            <pc:sldMasterMk cId="2418447747" sldId="2147483750"/>
            <pc:sldLayoutMk cId="1899103589" sldId="2147483753"/>
          </pc:sldLayoutMkLst>
        </pc:sldLayoutChg>
        <pc:sldLayoutChg chg="add del">
          <pc:chgData name="hector andres saravia" userId="c156667406d52dc1" providerId="Windows Live" clId="Web-{5C555CB7-C7BE-45BA-84FE-097E1F9DD3AD}" dt="2020-06-16T01:06:21.782" v="1"/>
          <pc:sldLayoutMkLst>
            <pc:docMk/>
            <pc:sldMasterMk cId="2418447747" sldId="2147483750"/>
            <pc:sldLayoutMk cId="3345614525" sldId="2147483754"/>
          </pc:sldLayoutMkLst>
        </pc:sldLayoutChg>
        <pc:sldLayoutChg chg="add del">
          <pc:chgData name="hector andres saravia" userId="c156667406d52dc1" providerId="Windows Live" clId="Web-{5C555CB7-C7BE-45BA-84FE-097E1F9DD3AD}" dt="2020-06-16T01:06:21.782" v="1"/>
          <pc:sldLayoutMkLst>
            <pc:docMk/>
            <pc:sldMasterMk cId="2418447747" sldId="2147483750"/>
            <pc:sldLayoutMk cId="27020005" sldId="2147483755"/>
          </pc:sldLayoutMkLst>
        </pc:sldLayoutChg>
        <pc:sldLayoutChg chg="add del">
          <pc:chgData name="hector andres saravia" userId="c156667406d52dc1" providerId="Windows Live" clId="Web-{5C555CB7-C7BE-45BA-84FE-097E1F9DD3AD}" dt="2020-06-16T01:06:21.782" v="1"/>
          <pc:sldLayoutMkLst>
            <pc:docMk/>
            <pc:sldMasterMk cId="2418447747" sldId="2147483750"/>
            <pc:sldLayoutMk cId="3562771225" sldId="2147483756"/>
          </pc:sldLayoutMkLst>
        </pc:sldLayoutChg>
        <pc:sldLayoutChg chg="add del">
          <pc:chgData name="hector andres saravia" userId="c156667406d52dc1" providerId="Windows Live" clId="Web-{5C555CB7-C7BE-45BA-84FE-097E1F9DD3AD}" dt="2020-06-16T01:06:21.782" v="1"/>
          <pc:sldLayoutMkLst>
            <pc:docMk/>
            <pc:sldMasterMk cId="2418447747" sldId="2147483750"/>
            <pc:sldLayoutMk cId="1497369283" sldId="2147483757"/>
          </pc:sldLayoutMkLst>
        </pc:sldLayoutChg>
        <pc:sldLayoutChg chg="add del">
          <pc:chgData name="hector andres saravia" userId="c156667406d52dc1" providerId="Windows Live" clId="Web-{5C555CB7-C7BE-45BA-84FE-097E1F9DD3AD}" dt="2020-06-16T01:06:21.782" v="1"/>
          <pc:sldLayoutMkLst>
            <pc:docMk/>
            <pc:sldMasterMk cId="2418447747" sldId="2147483750"/>
            <pc:sldLayoutMk cId="2863945584" sldId="2147483758"/>
          </pc:sldLayoutMkLst>
        </pc:sldLayoutChg>
        <pc:sldLayoutChg chg="add del">
          <pc:chgData name="hector andres saravia" userId="c156667406d52dc1" providerId="Windows Live" clId="Web-{5C555CB7-C7BE-45BA-84FE-097E1F9DD3AD}" dt="2020-06-16T01:06:21.782" v="1"/>
          <pc:sldLayoutMkLst>
            <pc:docMk/>
            <pc:sldMasterMk cId="2418447747" sldId="2147483750"/>
            <pc:sldLayoutMk cId="301224704" sldId="2147483759"/>
          </pc:sldLayoutMkLst>
        </pc:sldLayoutChg>
        <pc:sldLayoutChg chg="add del">
          <pc:chgData name="hector andres saravia" userId="c156667406d52dc1" providerId="Windows Live" clId="Web-{5C555CB7-C7BE-45BA-84FE-097E1F9DD3AD}" dt="2020-06-16T01:06:21.782" v="1"/>
          <pc:sldLayoutMkLst>
            <pc:docMk/>
            <pc:sldMasterMk cId="2418447747" sldId="2147483750"/>
            <pc:sldLayoutMk cId="2581219734" sldId="2147483760"/>
          </pc:sldLayoutMkLst>
        </pc:sldLayoutChg>
        <pc:sldLayoutChg chg="add del">
          <pc:chgData name="hector andres saravia" userId="c156667406d52dc1" providerId="Windows Live" clId="Web-{5C555CB7-C7BE-45BA-84FE-097E1F9DD3AD}" dt="2020-06-16T01:06:21.782" v="1"/>
          <pc:sldLayoutMkLst>
            <pc:docMk/>
            <pc:sldMasterMk cId="2418447747" sldId="2147483750"/>
            <pc:sldLayoutMk cId="1626062135" sldId="2147483761"/>
          </pc:sldLayoutMkLst>
        </pc:sldLayoutChg>
      </pc:sldMasterChg>
      <pc:sldMasterChg chg="add del addSldLayout delSldLayout modSldLayout">
        <pc:chgData name="hector andres saravia" userId="c156667406d52dc1" providerId="Windows Live" clId="Web-{5C555CB7-C7BE-45BA-84FE-097E1F9DD3AD}" dt="2020-06-16T01:06:21.782" v="1"/>
        <pc:sldMasterMkLst>
          <pc:docMk/>
          <pc:sldMasterMk cId="2013115695" sldId="2147483762"/>
        </pc:sldMasterMkLst>
        <pc:sldLayoutChg chg="add del mod replId">
          <pc:chgData name="hector andres saravia" userId="c156667406d52dc1" providerId="Windows Live" clId="Web-{5C555CB7-C7BE-45BA-84FE-097E1F9DD3AD}" dt="2020-06-16T01:06:21.782" v="1"/>
          <pc:sldLayoutMkLst>
            <pc:docMk/>
            <pc:sldMasterMk cId="2013115695" sldId="2147483762"/>
            <pc:sldLayoutMk cId="1937726016" sldId="2147483763"/>
          </pc:sldLayoutMkLst>
        </pc:sldLayoutChg>
        <pc:sldLayoutChg chg="add del mod replId">
          <pc:chgData name="hector andres saravia" userId="c156667406d52dc1" providerId="Windows Live" clId="Web-{5C555CB7-C7BE-45BA-84FE-097E1F9DD3AD}" dt="2020-06-16T01:06:21.782" v="1"/>
          <pc:sldLayoutMkLst>
            <pc:docMk/>
            <pc:sldMasterMk cId="2013115695" sldId="2147483762"/>
            <pc:sldLayoutMk cId="2615079052" sldId="2147483764"/>
          </pc:sldLayoutMkLst>
        </pc:sldLayoutChg>
        <pc:sldLayoutChg chg="add del mod replId">
          <pc:chgData name="hector andres saravia" userId="c156667406d52dc1" providerId="Windows Live" clId="Web-{5C555CB7-C7BE-45BA-84FE-097E1F9DD3AD}" dt="2020-06-16T01:06:21.782" v="1"/>
          <pc:sldLayoutMkLst>
            <pc:docMk/>
            <pc:sldMasterMk cId="2013115695" sldId="2147483762"/>
            <pc:sldLayoutMk cId="2269900204" sldId="2147483765"/>
          </pc:sldLayoutMkLst>
        </pc:sldLayoutChg>
        <pc:sldLayoutChg chg="add del mod replId">
          <pc:chgData name="hector andres saravia" userId="c156667406d52dc1" providerId="Windows Live" clId="Web-{5C555CB7-C7BE-45BA-84FE-097E1F9DD3AD}" dt="2020-06-16T01:06:21.782" v="1"/>
          <pc:sldLayoutMkLst>
            <pc:docMk/>
            <pc:sldMasterMk cId="2013115695" sldId="2147483762"/>
            <pc:sldLayoutMk cId="1727250172" sldId="2147483766"/>
          </pc:sldLayoutMkLst>
        </pc:sldLayoutChg>
        <pc:sldLayoutChg chg="add del mod replId">
          <pc:chgData name="hector andres saravia" userId="c156667406d52dc1" providerId="Windows Live" clId="Web-{5C555CB7-C7BE-45BA-84FE-097E1F9DD3AD}" dt="2020-06-16T01:06:21.782" v="1"/>
          <pc:sldLayoutMkLst>
            <pc:docMk/>
            <pc:sldMasterMk cId="2013115695" sldId="2147483762"/>
            <pc:sldLayoutMk cId="853313694" sldId="2147483767"/>
          </pc:sldLayoutMkLst>
        </pc:sldLayoutChg>
        <pc:sldLayoutChg chg="add del mod replId">
          <pc:chgData name="hector andres saravia" userId="c156667406d52dc1" providerId="Windows Live" clId="Web-{5C555CB7-C7BE-45BA-84FE-097E1F9DD3AD}" dt="2020-06-16T01:06:21.782" v="1"/>
          <pc:sldLayoutMkLst>
            <pc:docMk/>
            <pc:sldMasterMk cId="2013115695" sldId="2147483762"/>
            <pc:sldLayoutMk cId="2888249265" sldId="2147483768"/>
          </pc:sldLayoutMkLst>
        </pc:sldLayoutChg>
        <pc:sldLayoutChg chg="add del mod replId">
          <pc:chgData name="hector andres saravia" userId="c156667406d52dc1" providerId="Windows Live" clId="Web-{5C555CB7-C7BE-45BA-84FE-097E1F9DD3AD}" dt="2020-06-16T01:06:21.782" v="1"/>
          <pc:sldLayoutMkLst>
            <pc:docMk/>
            <pc:sldMasterMk cId="2013115695" sldId="2147483762"/>
            <pc:sldLayoutMk cId="2240054532" sldId="2147483769"/>
          </pc:sldLayoutMkLst>
        </pc:sldLayoutChg>
        <pc:sldLayoutChg chg="add del mod replId">
          <pc:chgData name="hector andres saravia" userId="c156667406d52dc1" providerId="Windows Live" clId="Web-{5C555CB7-C7BE-45BA-84FE-097E1F9DD3AD}" dt="2020-06-16T01:06:21.782" v="1"/>
          <pc:sldLayoutMkLst>
            <pc:docMk/>
            <pc:sldMasterMk cId="2013115695" sldId="2147483762"/>
            <pc:sldLayoutMk cId="1255026023" sldId="2147483770"/>
          </pc:sldLayoutMkLst>
        </pc:sldLayoutChg>
        <pc:sldLayoutChg chg="add del mod replId">
          <pc:chgData name="hector andres saravia" userId="c156667406d52dc1" providerId="Windows Live" clId="Web-{5C555CB7-C7BE-45BA-84FE-097E1F9DD3AD}" dt="2020-06-16T01:06:21.782" v="1"/>
          <pc:sldLayoutMkLst>
            <pc:docMk/>
            <pc:sldMasterMk cId="2013115695" sldId="2147483762"/>
            <pc:sldLayoutMk cId="1813462817" sldId="2147483771"/>
          </pc:sldLayoutMkLst>
        </pc:sldLayoutChg>
        <pc:sldLayoutChg chg="add del mod replId">
          <pc:chgData name="hector andres saravia" userId="c156667406d52dc1" providerId="Windows Live" clId="Web-{5C555CB7-C7BE-45BA-84FE-097E1F9DD3AD}" dt="2020-06-16T01:06:21.782" v="1"/>
          <pc:sldLayoutMkLst>
            <pc:docMk/>
            <pc:sldMasterMk cId="2013115695" sldId="2147483762"/>
            <pc:sldLayoutMk cId="2279661886" sldId="2147483772"/>
          </pc:sldLayoutMkLst>
        </pc:sldLayoutChg>
        <pc:sldLayoutChg chg="add del mod replId">
          <pc:chgData name="hector andres saravia" userId="c156667406d52dc1" providerId="Windows Live" clId="Web-{5C555CB7-C7BE-45BA-84FE-097E1F9DD3AD}" dt="2020-06-16T01:06:21.782" v="1"/>
          <pc:sldLayoutMkLst>
            <pc:docMk/>
            <pc:sldMasterMk cId="2013115695" sldId="2147483762"/>
            <pc:sldLayoutMk cId="2609965802" sldId="2147483773"/>
          </pc:sldLayoutMkLst>
        </pc:sldLayoutChg>
      </pc:sldMasterChg>
    </pc:docChg>
  </pc:docChgLst>
  <pc:docChgLst>
    <pc:chgData name="hector andres saravia" userId="c156667406d52dc1" providerId="Windows Live" clId="Web-{1878F27A-0818-4069-8B10-84FBA7B97476}"/>
    <pc:docChg chg="modSld">
      <pc:chgData name="hector andres saravia" userId="c156667406d52dc1" providerId="Windows Live" clId="Web-{1878F27A-0818-4069-8B10-84FBA7B97476}" dt="2020-06-16T21:45:17.297" v="4" actId="1076"/>
      <pc:docMkLst>
        <pc:docMk/>
      </pc:docMkLst>
      <pc:sldChg chg="modSp">
        <pc:chgData name="hector andres saravia" userId="c156667406d52dc1" providerId="Windows Live" clId="Web-{1878F27A-0818-4069-8B10-84FBA7B97476}" dt="2020-06-16T21:45:17.297" v="4" actId="1076"/>
        <pc:sldMkLst>
          <pc:docMk/>
          <pc:sldMk cId="3765654274" sldId="256"/>
        </pc:sldMkLst>
        <pc:picChg chg="mod ord">
          <ac:chgData name="hector andres saravia" userId="c156667406d52dc1" providerId="Windows Live" clId="Web-{1878F27A-0818-4069-8B10-84FBA7B97476}" dt="2020-06-16T21:45:17.297" v="4" actId="1076"/>
          <ac:picMkLst>
            <pc:docMk/>
            <pc:sldMk cId="3765654274" sldId="256"/>
            <ac:picMk id="2" creationId="{68FE68D6-EC2D-4C20-94BA-71143CF5DA90}"/>
          </ac:picMkLst>
        </pc:picChg>
      </pc:sldChg>
    </pc:docChg>
  </pc:docChgLst>
  <pc:docChgLst>
    <pc:chgData name="hector andres saravia" userId="c156667406d52dc1" providerId="Windows Live" clId="Web-{7FA9DA66-FBF2-49F8-95FC-8BAE44B7C436}"/>
    <pc:docChg chg="addSld delSld modSld addMainMaster delMainMaster modMainMaster">
      <pc:chgData name="hector andres saravia" userId="c156667406d52dc1" providerId="Windows Live" clId="Web-{7FA9DA66-FBF2-49F8-95FC-8BAE44B7C436}" dt="2020-06-16T01:04:50.467" v="796"/>
      <pc:docMkLst>
        <pc:docMk/>
      </pc:docMkLst>
      <pc:sldChg chg="addSp delSp modSp mod setBg modClrScheme delDesignElem chgLayout">
        <pc:chgData name="hector andres saravia" userId="c156667406d52dc1" providerId="Windows Live" clId="Web-{7FA9DA66-FBF2-49F8-95FC-8BAE44B7C436}" dt="2020-06-16T00:52:42.550" v="705"/>
        <pc:sldMkLst>
          <pc:docMk/>
          <pc:sldMk cId="3765654274" sldId="256"/>
        </pc:sldMkLst>
        <pc:spChg chg="del">
          <ac:chgData name="hector andres saravia" userId="c156667406d52dc1" providerId="Windows Live" clId="Web-{7FA9DA66-FBF2-49F8-95FC-8BAE44B7C436}" dt="2020-06-15T23:01:50.539" v="1"/>
          <ac:spMkLst>
            <pc:docMk/>
            <pc:sldMk cId="3765654274" sldId="256"/>
            <ac:spMk id="4" creationId="{00000000-0000-0000-0000-000000000000}"/>
          </ac:spMkLst>
        </pc:spChg>
        <pc:spChg chg="add del">
          <ac:chgData name="hector andres saravia" userId="c156667406d52dc1" providerId="Windows Live" clId="Web-{7FA9DA66-FBF2-49F8-95FC-8BAE44B7C436}" dt="2020-06-15T23:42:55.458" v="235"/>
          <ac:spMkLst>
            <pc:docMk/>
            <pc:sldMk cId="3765654274" sldId="256"/>
            <ac:spMk id="6" creationId="{7996CBB6-8D24-4FA5-A518-D9D878A40890}"/>
          </ac:spMkLst>
        </pc:spChg>
        <pc:spChg chg="add del">
          <ac:chgData name="hector andres saravia" userId="c156667406d52dc1" providerId="Windows Live" clId="Web-{7FA9DA66-FBF2-49F8-95FC-8BAE44B7C436}" dt="2020-06-15T23:42:55.458" v="235"/>
          <ac:spMkLst>
            <pc:docMk/>
            <pc:sldMk cId="3765654274" sldId="256"/>
            <ac:spMk id="8" creationId="{EE8857F7-F05F-4317-9D97-F35571819445}"/>
          </ac:spMkLst>
        </pc:spChg>
        <pc:spChg chg="add del">
          <ac:chgData name="hector andres saravia" userId="c156667406d52dc1" providerId="Windows Live" clId="Web-{7FA9DA66-FBF2-49F8-95FC-8BAE44B7C436}" dt="2020-06-15T23:04:19.169" v="5"/>
          <ac:spMkLst>
            <pc:docMk/>
            <pc:sldMk cId="3765654274" sldId="256"/>
            <ac:spMk id="11" creationId="{AEBE9F1A-B38D-446E-83AE-14B17CE77FF2}"/>
          </ac:spMkLst>
        </pc:spChg>
        <pc:spChg chg="add del">
          <ac:chgData name="hector andres saravia" userId="c156667406d52dc1" providerId="Windows Live" clId="Web-{7FA9DA66-FBF2-49F8-95FC-8BAE44B7C436}" dt="2020-06-15T23:04:19.169" v="5"/>
          <ac:spMkLst>
            <pc:docMk/>
            <pc:sldMk cId="3765654274" sldId="256"/>
            <ac:spMk id="17" creationId="{5E3EB826-A471-488F-9E8A-D65528A3C0CA}"/>
          </ac:spMkLst>
        </pc:spChg>
        <pc:spChg chg="add del">
          <ac:chgData name="hector andres saravia" userId="c156667406d52dc1" providerId="Windows Live" clId="Web-{7FA9DA66-FBF2-49F8-95FC-8BAE44B7C436}" dt="2020-06-15T23:04:19.169" v="5"/>
          <ac:spMkLst>
            <pc:docMk/>
            <pc:sldMk cId="3765654274" sldId="256"/>
            <ac:spMk id="19" creationId="{DFB3CEA1-88D9-42FB-88ED-1E9807FE6596}"/>
          </ac:spMkLst>
        </pc:spChg>
        <pc:spChg chg="add del">
          <ac:chgData name="hector andres saravia" userId="c156667406d52dc1" providerId="Windows Live" clId="Web-{7FA9DA66-FBF2-49F8-95FC-8BAE44B7C436}" dt="2020-06-15T23:04:19.169" v="5"/>
          <ac:spMkLst>
            <pc:docMk/>
            <pc:sldMk cId="3765654274" sldId="256"/>
            <ac:spMk id="21" creationId="{9A6C928E-4252-4F33-8C34-E50A12A3170B}"/>
          </ac:spMkLst>
        </pc:spChg>
        <pc:spChg chg="add del">
          <ac:chgData name="hector andres saravia" userId="c156667406d52dc1" providerId="Windows Live" clId="Web-{7FA9DA66-FBF2-49F8-95FC-8BAE44B7C436}" dt="2020-06-15T23:09:47.291" v="42"/>
          <ac:spMkLst>
            <pc:docMk/>
            <pc:sldMk cId="3765654274" sldId="256"/>
            <ac:spMk id="30" creationId="{AEBE9F1A-B38D-446E-83AE-14B17CE77FF2}"/>
          </ac:spMkLst>
        </pc:spChg>
        <pc:spChg chg="add del">
          <ac:chgData name="hector andres saravia" userId="c156667406d52dc1" providerId="Windows Live" clId="Web-{7FA9DA66-FBF2-49F8-95FC-8BAE44B7C436}" dt="2020-06-15T23:09:47.291" v="42"/>
          <ac:spMkLst>
            <pc:docMk/>
            <pc:sldMk cId="3765654274" sldId="256"/>
            <ac:spMk id="36" creationId="{5E3EB826-A471-488F-9E8A-D65528A3C0CA}"/>
          </ac:spMkLst>
        </pc:spChg>
        <pc:spChg chg="add del">
          <ac:chgData name="hector andres saravia" userId="c156667406d52dc1" providerId="Windows Live" clId="Web-{7FA9DA66-FBF2-49F8-95FC-8BAE44B7C436}" dt="2020-06-15T23:09:47.291" v="42"/>
          <ac:spMkLst>
            <pc:docMk/>
            <pc:sldMk cId="3765654274" sldId="256"/>
            <ac:spMk id="38" creationId="{B0487C8F-7D6C-4EAF-A9A5-45D8E94FC2C9}"/>
          </ac:spMkLst>
        </pc:spChg>
        <pc:spChg chg="add del">
          <ac:chgData name="hector andres saravia" userId="c156667406d52dc1" providerId="Windows Live" clId="Web-{7FA9DA66-FBF2-49F8-95FC-8BAE44B7C436}" dt="2020-06-15T23:09:47.291" v="42"/>
          <ac:spMkLst>
            <pc:docMk/>
            <pc:sldMk cId="3765654274" sldId="256"/>
            <ac:spMk id="40" creationId="{1578DA0F-394A-417D-892B-8253831A2587}"/>
          </ac:spMkLst>
        </pc:spChg>
        <pc:picChg chg="add mod">
          <ac:chgData name="hector andres saravia" userId="c156667406d52dc1" providerId="Windows Live" clId="Web-{7FA9DA66-FBF2-49F8-95FC-8BAE44B7C436}" dt="2020-06-15T23:12:37.188" v="55"/>
          <ac:picMkLst>
            <pc:docMk/>
            <pc:sldMk cId="3765654274" sldId="256"/>
            <ac:picMk id="2" creationId="{68FE68D6-EC2D-4C20-94BA-71143CF5DA90}"/>
          </ac:picMkLst>
        </pc:picChg>
        <pc:picChg chg="del">
          <ac:chgData name="hector andres saravia" userId="c156667406d52dc1" providerId="Windows Live" clId="Web-{7FA9DA66-FBF2-49F8-95FC-8BAE44B7C436}" dt="2020-06-15T23:01:50.539" v="0"/>
          <ac:picMkLst>
            <pc:docMk/>
            <pc:sldMk cId="3765654274" sldId="256"/>
            <ac:picMk id="5" creationId="{00000000-0000-0000-0000-000000000000}"/>
          </ac:picMkLst>
        </pc:picChg>
        <pc:picChg chg="add del">
          <ac:chgData name="hector andres saravia" userId="c156667406d52dc1" providerId="Windows Live" clId="Web-{7FA9DA66-FBF2-49F8-95FC-8BAE44B7C436}" dt="2020-06-15T23:04:19.169" v="5"/>
          <ac:picMkLst>
            <pc:docMk/>
            <pc:sldMk cId="3765654274" sldId="256"/>
            <ac:picMk id="7" creationId="{C9ECDD5C-152A-4CC7-8333-0F367B3A62EA}"/>
          </ac:picMkLst>
        </pc:picChg>
        <pc:picChg chg="add del">
          <ac:chgData name="hector andres saravia" userId="c156667406d52dc1" providerId="Windows Live" clId="Web-{7FA9DA66-FBF2-49F8-95FC-8BAE44B7C436}" dt="2020-06-15T23:04:19.169" v="5"/>
          <ac:picMkLst>
            <pc:docMk/>
            <pc:sldMk cId="3765654274" sldId="256"/>
            <ac:picMk id="9" creationId="{7F5C92A3-369B-43F3-BDCE-E560B1B0EC89}"/>
          </ac:picMkLst>
        </pc:picChg>
        <pc:picChg chg="add del">
          <ac:chgData name="hector andres saravia" userId="c156667406d52dc1" providerId="Windows Live" clId="Web-{7FA9DA66-FBF2-49F8-95FC-8BAE44B7C436}" dt="2020-06-15T23:04:19.169" v="5"/>
          <ac:picMkLst>
            <pc:docMk/>
            <pc:sldMk cId="3765654274" sldId="256"/>
            <ac:picMk id="13" creationId="{915B5014-A7EC-4BA6-9C83-8840CF81DB28}"/>
          </ac:picMkLst>
        </pc:picChg>
        <pc:picChg chg="add del">
          <ac:chgData name="hector andres saravia" userId="c156667406d52dc1" providerId="Windows Live" clId="Web-{7FA9DA66-FBF2-49F8-95FC-8BAE44B7C436}" dt="2020-06-15T23:04:19.169" v="5"/>
          <ac:picMkLst>
            <pc:docMk/>
            <pc:sldMk cId="3765654274" sldId="256"/>
            <ac:picMk id="15" creationId="{022C43AB-86D7-420D-8AD7-DC0A15FDD0AF}"/>
          </ac:picMkLst>
        </pc:picChg>
        <pc:picChg chg="add del">
          <ac:chgData name="hector andres saravia" userId="c156667406d52dc1" providerId="Windows Live" clId="Web-{7FA9DA66-FBF2-49F8-95FC-8BAE44B7C436}" dt="2020-06-15T23:09:47.291" v="42"/>
          <ac:picMkLst>
            <pc:docMk/>
            <pc:sldMk cId="3765654274" sldId="256"/>
            <ac:picMk id="26" creationId="{C9ECDD5C-152A-4CC7-8333-0F367B3A62EA}"/>
          </ac:picMkLst>
        </pc:picChg>
        <pc:picChg chg="add del">
          <ac:chgData name="hector andres saravia" userId="c156667406d52dc1" providerId="Windows Live" clId="Web-{7FA9DA66-FBF2-49F8-95FC-8BAE44B7C436}" dt="2020-06-15T23:09:47.291" v="42"/>
          <ac:picMkLst>
            <pc:docMk/>
            <pc:sldMk cId="3765654274" sldId="256"/>
            <ac:picMk id="28" creationId="{7F5C92A3-369B-43F3-BDCE-E560B1B0EC89}"/>
          </ac:picMkLst>
        </pc:picChg>
        <pc:picChg chg="add del">
          <ac:chgData name="hector andres saravia" userId="c156667406d52dc1" providerId="Windows Live" clId="Web-{7FA9DA66-FBF2-49F8-95FC-8BAE44B7C436}" dt="2020-06-15T23:09:47.291" v="42"/>
          <ac:picMkLst>
            <pc:docMk/>
            <pc:sldMk cId="3765654274" sldId="256"/>
            <ac:picMk id="32" creationId="{915B5014-A7EC-4BA6-9C83-8840CF81DB28}"/>
          </ac:picMkLst>
        </pc:picChg>
        <pc:picChg chg="add del">
          <ac:chgData name="hector andres saravia" userId="c156667406d52dc1" providerId="Windows Live" clId="Web-{7FA9DA66-FBF2-49F8-95FC-8BAE44B7C436}" dt="2020-06-15T23:09:47.291" v="42"/>
          <ac:picMkLst>
            <pc:docMk/>
            <pc:sldMk cId="3765654274" sldId="256"/>
            <ac:picMk id="34" creationId="{022C43AB-86D7-420D-8AD7-DC0A15FDD0AF}"/>
          </ac:picMkLst>
        </pc:picChg>
      </pc:sldChg>
      <pc:sldChg chg="addSp delSp modSp mod setBg modClrScheme chgLayout">
        <pc:chgData name="hector andres saravia" userId="c156667406d52dc1" providerId="Windows Live" clId="Web-{7FA9DA66-FBF2-49F8-95FC-8BAE44B7C436}" dt="2020-06-16T00:52:42.550" v="705"/>
        <pc:sldMkLst>
          <pc:docMk/>
          <pc:sldMk cId="2742770180" sldId="257"/>
        </pc:sldMkLst>
        <pc:spChg chg="mod">
          <ac:chgData name="hector andres saravia" userId="c156667406d52dc1" providerId="Windows Live" clId="Web-{7FA9DA66-FBF2-49F8-95FC-8BAE44B7C436}" dt="2020-06-15T23:20:37.971" v="129"/>
          <ac:spMkLst>
            <pc:docMk/>
            <pc:sldMk cId="2742770180" sldId="257"/>
            <ac:spMk id="22" creationId="{00000000-0000-0000-0000-000000000000}"/>
          </ac:spMkLst>
        </pc:spChg>
        <pc:spChg chg="add del mod topLvl">
          <ac:chgData name="hector andres saravia" userId="c156667406d52dc1" providerId="Windows Live" clId="Web-{7FA9DA66-FBF2-49F8-95FC-8BAE44B7C436}" dt="2020-06-15T23:26:29.749" v="158"/>
          <ac:spMkLst>
            <pc:docMk/>
            <pc:sldMk cId="2742770180" sldId="257"/>
            <ac:spMk id="25" creationId="{00000000-0000-0000-0000-000000000000}"/>
          </ac:spMkLst>
        </pc:spChg>
        <pc:spChg chg="mod topLvl">
          <ac:chgData name="hector andres saravia" userId="c156667406d52dc1" providerId="Windows Live" clId="Web-{7FA9DA66-FBF2-49F8-95FC-8BAE44B7C436}" dt="2020-06-15T23:26:29.749" v="158"/>
          <ac:spMkLst>
            <pc:docMk/>
            <pc:sldMk cId="2742770180" sldId="257"/>
            <ac:spMk id="26" creationId="{00000000-0000-0000-0000-000000000000}"/>
          </ac:spMkLst>
        </pc:spChg>
        <pc:spChg chg="mod">
          <ac:chgData name="hector andres saravia" userId="c156667406d52dc1" providerId="Windows Live" clId="Web-{7FA9DA66-FBF2-49F8-95FC-8BAE44B7C436}" dt="2020-06-15T23:16:07.508" v="92"/>
          <ac:spMkLst>
            <pc:docMk/>
            <pc:sldMk cId="2742770180" sldId="257"/>
            <ac:spMk id="29" creationId="{00000000-0000-0000-0000-000000000000}"/>
          </ac:spMkLst>
        </pc:spChg>
        <pc:spChg chg="mod">
          <ac:chgData name="hector andres saravia" userId="c156667406d52dc1" providerId="Windows Live" clId="Web-{7FA9DA66-FBF2-49F8-95FC-8BAE44B7C436}" dt="2020-06-15T23:16:07.586" v="93"/>
          <ac:spMkLst>
            <pc:docMk/>
            <pc:sldMk cId="2742770180" sldId="257"/>
            <ac:spMk id="30" creationId="{00000000-0000-0000-0000-000000000000}"/>
          </ac:spMkLst>
        </pc:spChg>
        <pc:spChg chg="del topLvl">
          <ac:chgData name="hector andres saravia" userId="c156667406d52dc1" providerId="Windows Live" clId="Web-{7FA9DA66-FBF2-49F8-95FC-8BAE44B7C436}" dt="2020-06-15T23:13:00.829" v="58"/>
          <ac:spMkLst>
            <pc:docMk/>
            <pc:sldMk cId="2742770180" sldId="257"/>
            <ac:spMk id="31" creationId="{00000000-0000-0000-0000-000000000000}"/>
          </ac:spMkLst>
        </pc:spChg>
        <pc:spChg chg="topLvl">
          <ac:chgData name="hector andres saravia" userId="c156667406d52dc1" providerId="Windows Live" clId="Web-{7FA9DA66-FBF2-49F8-95FC-8BAE44B7C436}" dt="2020-06-15T23:13:00.829" v="58"/>
          <ac:spMkLst>
            <pc:docMk/>
            <pc:sldMk cId="2742770180" sldId="257"/>
            <ac:spMk id="32" creationId="{00000000-0000-0000-0000-000000000000}"/>
          </ac:spMkLst>
        </pc:spChg>
        <pc:spChg chg="mod">
          <ac:chgData name="hector andres saravia" userId="c156667406d52dc1" providerId="Windows Live" clId="Web-{7FA9DA66-FBF2-49F8-95FC-8BAE44B7C436}" dt="2020-06-15T23:18:14.731" v="112"/>
          <ac:spMkLst>
            <pc:docMk/>
            <pc:sldMk cId="2742770180" sldId="257"/>
            <ac:spMk id="33" creationId="{00000000-0000-0000-0000-000000000000}"/>
          </ac:spMkLst>
        </pc:spChg>
        <pc:spChg chg="mod">
          <ac:chgData name="hector andres saravia" userId="c156667406d52dc1" providerId="Windows Live" clId="Web-{7FA9DA66-FBF2-49F8-95FC-8BAE44B7C436}" dt="2020-06-15T23:18:31.966" v="117"/>
          <ac:spMkLst>
            <pc:docMk/>
            <pc:sldMk cId="2742770180" sldId="257"/>
            <ac:spMk id="34" creationId="{00000000-0000-0000-0000-000000000000}"/>
          </ac:spMkLst>
        </pc:spChg>
        <pc:spChg chg="mod">
          <ac:chgData name="hector andres saravia" userId="c156667406d52dc1" providerId="Windows Live" clId="Web-{7FA9DA66-FBF2-49F8-95FC-8BAE44B7C436}" dt="2020-06-15T23:17:07.854" v="103"/>
          <ac:spMkLst>
            <pc:docMk/>
            <pc:sldMk cId="2742770180" sldId="257"/>
            <ac:spMk id="37" creationId="{00000000-0000-0000-0000-000000000000}"/>
          </ac:spMkLst>
        </pc:spChg>
        <pc:spChg chg="mod">
          <ac:chgData name="hector andres saravia" userId="c156667406d52dc1" providerId="Windows Live" clId="Web-{7FA9DA66-FBF2-49F8-95FC-8BAE44B7C436}" dt="2020-06-15T23:18:00.699" v="111" actId="20577"/>
          <ac:spMkLst>
            <pc:docMk/>
            <pc:sldMk cId="2742770180" sldId="257"/>
            <ac:spMk id="38" creationId="{00000000-0000-0000-0000-000000000000}"/>
          </ac:spMkLst>
        </pc:spChg>
        <pc:spChg chg="mod">
          <ac:chgData name="hector andres saravia" userId="c156667406d52dc1" providerId="Windows Live" clId="Web-{7FA9DA66-FBF2-49F8-95FC-8BAE44B7C436}" dt="2020-06-15T23:16:59.916" v="101"/>
          <ac:spMkLst>
            <pc:docMk/>
            <pc:sldMk cId="2742770180" sldId="257"/>
            <ac:spMk id="41" creationId="{00000000-0000-0000-0000-000000000000}"/>
          </ac:spMkLst>
        </pc:spChg>
        <pc:spChg chg="mod">
          <ac:chgData name="hector andres saravia" userId="c156667406d52dc1" providerId="Windows Live" clId="Web-{7FA9DA66-FBF2-49F8-95FC-8BAE44B7C436}" dt="2020-06-15T23:17:33.995" v="109" actId="20577"/>
          <ac:spMkLst>
            <pc:docMk/>
            <pc:sldMk cId="2742770180" sldId="257"/>
            <ac:spMk id="42" creationId="{00000000-0000-0000-0000-000000000000}"/>
          </ac:spMkLst>
        </pc:spChg>
        <pc:spChg chg="mod">
          <ac:chgData name="hector andres saravia" userId="c156667406d52dc1" providerId="Windows Live" clId="Web-{7FA9DA66-FBF2-49F8-95FC-8BAE44B7C436}" dt="2020-06-15T23:16:47.822" v="99"/>
          <ac:spMkLst>
            <pc:docMk/>
            <pc:sldMk cId="2742770180" sldId="257"/>
            <ac:spMk id="45" creationId="{00000000-0000-0000-0000-000000000000}"/>
          </ac:spMkLst>
        </pc:spChg>
        <pc:spChg chg="mod">
          <ac:chgData name="hector andres saravia" userId="c156667406d52dc1" providerId="Windows Live" clId="Web-{7FA9DA66-FBF2-49F8-95FC-8BAE44B7C436}" dt="2020-06-15T23:17:47.714" v="110" actId="20577"/>
          <ac:spMkLst>
            <pc:docMk/>
            <pc:sldMk cId="2742770180" sldId="257"/>
            <ac:spMk id="46" creationId="{00000000-0000-0000-0000-000000000000}"/>
          </ac:spMkLst>
        </pc:spChg>
        <pc:spChg chg="mod">
          <ac:chgData name="hector andres saravia" userId="c156667406d52dc1" providerId="Windows Live" clId="Web-{7FA9DA66-FBF2-49F8-95FC-8BAE44B7C436}" dt="2020-06-15T23:15:57.492" v="90"/>
          <ac:spMkLst>
            <pc:docMk/>
            <pc:sldMk cId="2742770180" sldId="257"/>
            <ac:spMk id="49" creationId="{00000000-0000-0000-0000-000000000000}"/>
          </ac:spMkLst>
        </pc:spChg>
        <pc:spChg chg="mod">
          <ac:chgData name="hector andres saravia" userId="c156667406d52dc1" providerId="Windows Live" clId="Web-{7FA9DA66-FBF2-49F8-95FC-8BAE44B7C436}" dt="2020-06-15T23:15:57.554" v="91"/>
          <ac:spMkLst>
            <pc:docMk/>
            <pc:sldMk cId="2742770180" sldId="257"/>
            <ac:spMk id="50" creationId="{00000000-0000-0000-0000-000000000000}"/>
          </ac:spMkLst>
        </pc:spChg>
        <pc:spChg chg="mod">
          <ac:chgData name="hector andres saravia" userId="c156667406d52dc1" providerId="Windows Live" clId="Web-{7FA9DA66-FBF2-49F8-95FC-8BAE44B7C436}" dt="2020-06-15T23:16:22.961" v="96"/>
          <ac:spMkLst>
            <pc:docMk/>
            <pc:sldMk cId="2742770180" sldId="257"/>
            <ac:spMk id="53" creationId="{00000000-0000-0000-0000-000000000000}"/>
          </ac:spMkLst>
        </pc:spChg>
        <pc:spChg chg="mod">
          <ac:chgData name="hector andres saravia" userId="c156667406d52dc1" providerId="Windows Live" clId="Web-{7FA9DA66-FBF2-49F8-95FC-8BAE44B7C436}" dt="2020-06-15T23:29:07.552" v="170" actId="20577"/>
          <ac:spMkLst>
            <pc:docMk/>
            <pc:sldMk cId="2742770180" sldId="257"/>
            <ac:spMk id="54" creationId="{00000000-0000-0000-0000-000000000000}"/>
          </ac:spMkLst>
        </pc:spChg>
        <pc:grpChg chg="mod">
          <ac:chgData name="hector andres saravia" userId="c156667406d52dc1" providerId="Windows Live" clId="Web-{7FA9DA66-FBF2-49F8-95FC-8BAE44B7C436}" dt="2020-06-15T23:12:55.282" v="56" actId="1076"/>
          <ac:grpSpMkLst>
            <pc:docMk/>
            <pc:sldMk cId="2742770180" sldId="257"/>
            <ac:grpSpMk id="4" creationId="{00000000-0000-0000-0000-000000000000}"/>
          </ac:grpSpMkLst>
        </pc:grpChg>
        <pc:grpChg chg="del">
          <ac:chgData name="hector andres saravia" userId="c156667406d52dc1" providerId="Windows Live" clId="Web-{7FA9DA66-FBF2-49F8-95FC-8BAE44B7C436}" dt="2020-06-15T23:13:03.376" v="59"/>
          <ac:grpSpMkLst>
            <pc:docMk/>
            <pc:sldMk cId="2742770180" sldId="257"/>
            <ac:grpSpMk id="5" creationId="{00000000-0000-0000-0000-000000000000}"/>
          </ac:grpSpMkLst>
        </pc:grpChg>
        <pc:grpChg chg="mod">
          <ac:chgData name="hector andres saravia" userId="c156667406d52dc1" providerId="Windows Live" clId="Web-{7FA9DA66-FBF2-49F8-95FC-8BAE44B7C436}" dt="2020-06-15T23:21:48.676" v="136" actId="1076"/>
          <ac:grpSpMkLst>
            <pc:docMk/>
            <pc:sldMk cId="2742770180" sldId="257"/>
            <ac:grpSpMk id="6" creationId="{00000000-0000-0000-0000-000000000000}"/>
          </ac:grpSpMkLst>
        </pc:grpChg>
        <pc:grpChg chg="del">
          <ac:chgData name="hector andres saravia" userId="c156667406d52dc1" providerId="Windows Live" clId="Web-{7FA9DA66-FBF2-49F8-95FC-8BAE44B7C436}" dt="2020-06-15T23:13:55.940" v="71"/>
          <ac:grpSpMkLst>
            <pc:docMk/>
            <pc:sldMk cId="2742770180" sldId="257"/>
            <ac:grpSpMk id="7" creationId="{00000000-0000-0000-0000-000000000000}"/>
          </ac:grpSpMkLst>
        </pc:grpChg>
        <pc:grpChg chg="mod">
          <ac:chgData name="hector andres saravia" userId="c156667406d52dc1" providerId="Windows Live" clId="Web-{7FA9DA66-FBF2-49F8-95FC-8BAE44B7C436}" dt="2020-06-15T23:15:42.022" v="89" actId="14100"/>
          <ac:grpSpMkLst>
            <pc:docMk/>
            <pc:sldMk cId="2742770180" sldId="257"/>
            <ac:grpSpMk id="8" creationId="{00000000-0000-0000-0000-000000000000}"/>
          </ac:grpSpMkLst>
        </pc:grpChg>
        <pc:grpChg chg="del">
          <ac:chgData name="hector andres saravia" userId="c156667406d52dc1" providerId="Windows Live" clId="Web-{7FA9DA66-FBF2-49F8-95FC-8BAE44B7C436}" dt="2020-06-15T23:13:53.753" v="70"/>
          <ac:grpSpMkLst>
            <pc:docMk/>
            <pc:sldMk cId="2742770180" sldId="257"/>
            <ac:grpSpMk id="9" creationId="{00000000-0000-0000-0000-000000000000}"/>
          </ac:grpSpMkLst>
        </pc:grpChg>
        <pc:grpChg chg="mod">
          <ac:chgData name="hector andres saravia" userId="c156667406d52dc1" providerId="Windows Live" clId="Web-{7FA9DA66-FBF2-49F8-95FC-8BAE44B7C436}" dt="2020-06-15T23:15:29.928" v="87" actId="14100"/>
          <ac:grpSpMkLst>
            <pc:docMk/>
            <pc:sldMk cId="2742770180" sldId="257"/>
            <ac:grpSpMk id="10" creationId="{00000000-0000-0000-0000-000000000000}"/>
          </ac:grpSpMkLst>
        </pc:grpChg>
        <pc:grpChg chg="del mod">
          <ac:chgData name="hector andres saravia" userId="c156667406d52dc1" providerId="Windows Live" clId="Web-{7FA9DA66-FBF2-49F8-95FC-8BAE44B7C436}" dt="2020-06-15T23:13:51.346" v="69"/>
          <ac:grpSpMkLst>
            <pc:docMk/>
            <pc:sldMk cId="2742770180" sldId="257"/>
            <ac:grpSpMk id="11" creationId="{00000000-0000-0000-0000-000000000000}"/>
          </ac:grpSpMkLst>
        </pc:grpChg>
        <pc:grpChg chg="mod">
          <ac:chgData name="hector andres saravia" userId="c156667406d52dc1" providerId="Windows Live" clId="Web-{7FA9DA66-FBF2-49F8-95FC-8BAE44B7C436}" dt="2020-06-15T23:17:16.933" v="105" actId="14100"/>
          <ac:grpSpMkLst>
            <pc:docMk/>
            <pc:sldMk cId="2742770180" sldId="257"/>
            <ac:grpSpMk id="12" creationId="{00000000-0000-0000-0000-000000000000}"/>
          </ac:grpSpMkLst>
        </pc:grpChg>
        <pc:grpChg chg="del mod">
          <ac:chgData name="hector andres saravia" userId="c156667406d52dc1" providerId="Windows Live" clId="Web-{7FA9DA66-FBF2-49F8-95FC-8BAE44B7C436}" dt="2020-06-15T23:13:11.283" v="61"/>
          <ac:grpSpMkLst>
            <pc:docMk/>
            <pc:sldMk cId="2742770180" sldId="257"/>
            <ac:grpSpMk id="13" creationId="{00000000-0000-0000-0000-000000000000}"/>
          </ac:grpSpMkLst>
        </pc:grpChg>
        <pc:grpChg chg="mod">
          <ac:chgData name="hector andres saravia" userId="c156667406d52dc1" providerId="Windows Live" clId="Web-{7FA9DA66-FBF2-49F8-95FC-8BAE44B7C436}" dt="2020-06-15T23:18:28.450" v="116" actId="1076"/>
          <ac:grpSpMkLst>
            <pc:docMk/>
            <pc:sldMk cId="2742770180" sldId="257"/>
            <ac:grpSpMk id="14" creationId="{00000000-0000-0000-0000-000000000000}"/>
          </ac:grpSpMkLst>
        </pc:grpChg>
        <pc:grpChg chg="del mod">
          <ac:chgData name="hector andres saravia" userId="c156667406d52dc1" providerId="Windows Live" clId="Web-{7FA9DA66-FBF2-49F8-95FC-8BAE44B7C436}" dt="2020-06-15T23:13:00.829" v="58"/>
          <ac:grpSpMkLst>
            <pc:docMk/>
            <pc:sldMk cId="2742770180" sldId="257"/>
            <ac:grpSpMk id="15" creationId="{00000000-0000-0000-0000-000000000000}"/>
          </ac:grpSpMkLst>
        </pc:grpChg>
        <pc:grpChg chg="mod">
          <ac:chgData name="hector andres saravia" userId="c156667406d52dc1" providerId="Windows Live" clId="Web-{7FA9DA66-FBF2-49F8-95FC-8BAE44B7C436}" dt="2020-06-15T23:21:57.552" v="138" actId="1076"/>
          <ac:grpSpMkLst>
            <pc:docMk/>
            <pc:sldMk cId="2742770180" sldId="257"/>
            <ac:grpSpMk id="16" creationId="{00000000-0000-0000-0000-000000000000}"/>
          </ac:grpSpMkLst>
        </pc:grpChg>
        <pc:grpChg chg="del">
          <ac:chgData name="hector andres saravia" userId="c156667406d52dc1" providerId="Windows Live" clId="Web-{7FA9DA66-FBF2-49F8-95FC-8BAE44B7C436}" dt="2020-06-15T23:13:44.768" v="67"/>
          <ac:grpSpMkLst>
            <pc:docMk/>
            <pc:sldMk cId="2742770180" sldId="257"/>
            <ac:grpSpMk id="17" creationId="{00000000-0000-0000-0000-000000000000}"/>
          </ac:grpSpMkLst>
        </pc:grpChg>
        <pc:grpChg chg="add del mod">
          <ac:chgData name="hector andres saravia" userId="c156667406d52dc1" providerId="Windows Live" clId="Web-{7FA9DA66-FBF2-49F8-95FC-8BAE44B7C436}" dt="2020-06-15T23:26:29.749" v="158"/>
          <ac:grpSpMkLst>
            <pc:docMk/>
            <pc:sldMk cId="2742770180" sldId="257"/>
            <ac:grpSpMk id="18" creationId="{00000000-0000-0000-0000-000000000000}"/>
          </ac:grpSpMkLst>
        </pc:grpChg>
        <pc:grpChg chg="del mod">
          <ac:chgData name="hector andres saravia" userId="c156667406d52dc1" providerId="Windows Live" clId="Web-{7FA9DA66-FBF2-49F8-95FC-8BAE44B7C436}" dt="2020-06-15T23:13:42.096" v="66"/>
          <ac:grpSpMkLst>
            <pc:docMk/>
            <pc:sldMk cId="2742770180" sldId="257"/>
            <ac:grpSpMk id="19" creationId="{00000000-0000-0000-0000-000000000000}"/>
          </ac:grpSpMkLst>
        </pc:grpChg>
        <pc:grpChg chg="mod">
          <ac:chgData name="hector andres saravia" userId="c156667406d52dc1" providerId="Windows Live" clId="Web-{7FA9DA66-FBF2-49F8-95FC-8BAE44B7C436}" dt="2020-06-15T23:19:49.797" v="125" actId="1076"/>
          <ac:grpSpMkLst>
            <pc:docMk/>
            <pc:sldMk cId="2742770180" sldId="257"/>
            <ac:grpSpMk id="20" creationId="{00000000-0000-0000-0000-000000000000}"/>
          </ac:grpSpMkLst>
        </pc:grpChg>
        <pc:cxnChg chg="add mod">
          <ac:chgData name="hector andres saravia" userId="c156667406d52dc1" providerId="Windows Live" clId="Web-{7FA9DA66-FBF2-49F8-95FC-8BAE44B7C436}" dt="2020-06-15T23:21:44.598" v="135" actId="1076"/>
          <ac:cxnSpMkLst>
            <pc:docMk/>
            <pc:sldMk cId="2742770180" sldId="257"/>
            <ac:cxnSpMk id="2" creationId="{817787CD-D414-40BF-B4CC-25AD14AB89EA}"/>
          </ac:cxnSpMkLst>
        </pc:cxnChg>
        <pc:cxnChg chg="add mod">
          <ac:chgData name="hector andres saravia" userId="c156667406d52dc1" providerId="Windows Live" clId="Web-{7FA9DA66-FBF2-49F8-95FC-8BAE44B7C436}" dt="2020-06-15T23:22:05.490" v="139" actId="14100"/>
          <ac:cxnSpMkLst>
            <pc:docMk/>
            <pc:sldMk cId="2742770180" sldId="257"/>
            <ac:cxnSpMk id="3" creationId="{774D0211-1B32-4784-979F-9F95FA065528}"/>
          </ac:cxnSpMkLst>
        </pc:cxnChg>
        <pc:cxnChg chg="add mod">
          <ac:chgData name="hector andres saravia" userId="c156667406d52dc1" providerId="Windows Live" clId="Web-{7FA9DA66-FBF2-49F8-95FC-8BAE44B7C436}" dt="2020-06-15T23:23:07.554" v="146" actId="14100"/>
          <ac:cxnSpMkLst>
            <pc:docMk/>
            <pc:sldMk cId="2742770180" sldId="257"/>
            <ac:cxnSpMk id="55" creationId="{49109AAD-8C4C-45F4-927D-DDE3D25D3754}"/>
          </ac:cxnSpMkLst>
        </pc:cxnChg>
        <pc:cxnChg chg="add mod">
          <ac:chgData name="hector andres saravia" userId="c156667406d52dc1" providerId="Windows Live" clId="Web-{7FA9DA66-FBF2-49F8-95FC-8BAE44B7C436}" dt="2020-06-15T23:23:51.556" v="150" actId="14100"/>
          <ac:cxnSpMkLst>
            <pc:docMk/>
            <pc:sldMk cId="2742770180" sldId="257"/>
            <ac:cxnSpMk id="56" creationId="{C38B0F62-5BC0-4A4D-9589-E3ED73EB80E0}"/>
          </ac:cxnSpMkLst>
        </pc:cxnChg>
        <pc:cxnChg chg="add mod">
          <ac:chgData name="hector andres saravia" userId="c156667406d52dc1" providerId="Windows Live" clId="Web-{7FA9DA66-FBF2-49F8-95FC-8BAE44B7C436}" dt="2020-06-15T23:24:21.448" v="153" actId="14100"/>
          <ac:cxnSpMkLst>
            <pc:docMk/>
            <pc:sldMk cId="2742770180" sldId="257"/>
            <ac:cxnSpMk id="57" creationId="{3BC8811C-EE36-4115-AA31-067EA43DF89D}"/>
          </ac:cxnSpMkLst>
        </pc:cxnChg>
        <pc:cxnChg chg="add mod">
          <ac:chgData name="hector andres saravia" userId="c156667406d52dc1" providerId="Windows Live" clId="Web-{7FA9DA66-FBF2-49F8-95FC-8BAE44B7C436}" dt="2020-06-15T23:24:48.308" v="156" actId="14100"/>
          <ac:cxnSpMkLst>
            <pc:docMk/>
            <pc:sldMk cId="2742770180" sldId="257"/>
            <ac:cxnSpMk id="58" creationId="{F4AEA6BD-34E0-4FEC-8304-41F09A2A5222}"/>
          </ac:cxnSpMkLst>
        </pc:cxnChg>
        <pc:cxnChg chg="add mod">
          <ac:chgData name="hector andres saravia" userId="c156667406d52dc1" providerId="Windows Live" clId="Web-{7FA9DA66-FBF2-49F8-95FC-8BAE44B7C436}" dt="2020-06-15T23:27:24.986" v="163" actId="14100"/>
          <ac:cxnSpMkLst>
            <pc:docMk/>
            <pc:sldMk cId="2742770180" sldId="257"/>
            <ac:cxnSpMk id="59" creationId="{4A111E53-0A04-4C4E-804B-3034D3738932}"/>
          </ac:cxnSpMkLst>
        </pc:cxnChg>
      </pc:sldChg>
      <pc:sldChg chg="addSp delSp modSp mod setBg modClrScheme delDesignElem chgLayout">
        <pc:chgData name="hector andres saravia" userId="c156667406d52dc1" providerId="Windows Live" clId="Web-{7FA9DA66-FBF2-49F8-95FC-8BAE44B7C436}" dt="2020-06-16T00:52:42.550" v="705"/>
        <pc:sldMkLst>
          <pc:docMk/>
          <pc:sldMk cId="3577894160" sldId="258"/>
        </pc:sldMkLst>
        <pc:spChg chg="mod ord">
          <ac:chgData name="hector andres saravia" userId="c156667406d52dc1" providerId="Windows Live" clId="Web-{7FA9DA66-FBF2-49F8-95FC-8BAE44B7C436}" dt="2020-06-16T00:52:42.550" v="705"/>
          <ac:spMkLst>
            <pc:docMk/>
            <pc:sldMk cId="3577894160" sldId="258"/>
            <ac:spMk id="4" creationId="{00000000-0000-0000-0000-000000000000}"/>
          </ac:spMkLst>
        </pc:spChg>
        <pc:spChg chg="add del mod ord">
          <ac:chgData name="hector andres saravia" userId="c156667406d52dc1" providerId="Windows Live" clId="Web-{7FA9DA66-FBF2-49F8-95FC-8BAE44B7C436}" dt="2020-06-16T00:52:42.550" v="705"/>
          <ac:spMkLst>
            <pc:docMk/>
            <pc:sldMk cId="3577894160" sldId="258"/>
            <ac:spMk id="5" creationId="{00000000-0000-0000-0000-000000000000}"/>
          </ac:spMkLst>
        </pc:spChg>
        <pc:spChg chg="add del">
          <ac:chgData name="hector andres saravia" userId="c156667406d52dc1" providerId="Windows Live" clId="Web-{7FA9DA66-FBF2-49F8-95FC-8BAE44B7C436}" dt="2020-06-15T23:42:55.458" v="235"/>
          <ac:spMkLst>
            <pc:docMk/>
            <pc:sldMk cId="3577894160" sldId="258"/>
            <ac:spMk id="10" creationId="{B1CCD5EF-766D-43B9-A25D-19122E5FB181}"/>
          </ac:spMkLst>
        </pc:spChg>
        <pc:spChg chg="add del">
          <ac:chgData name="hector andres saravia" userId="c156667406d52dc1" providerId="Windows Live" clId="Web-{7FA9DA66-FBF2-49F8-95FC-8BAE44B7C436}" dt="2020-06-15T23:30:49.962" v="174"/>
          <ac:spMkLst>
            <pc:docMk/>
            <pc:sldMk cId="3577894160" sldId="258"/>
            <ac:spMk id="11" creationId="{8E7CFAA6-1DBB-43B0-BD82-2FB83CF4E4A4}"/>
          </ac:spMkLst>
        </pc:spChg>
        <pc:spChg chg="add del">
          <ac:chgData name="hector andres saravia" userId="c156667406d52dc1" providerId="Windows Live" clId="Web-{7FA9DA66-FBF2-49F8-95FC-8BAE44B7C436}" dt="2020-06-15T23:42:55.458" v="235"/>
          <ac:spMkLst>
            <pc:docMk/>
            <pc:sldMk cId="3577894160" sldId="258"/>
            <ac:spMk id="12" creationId="{FD9699C9-77F1-4E33-A750-CB78C7EA29E6}"/>
          </ac:spMkLst>
        </pc:spChg>
        <pc:spChg chg="add mod">
          <ac:chgData name="hector andres saravia" userId="c156667406d52dc1" providerId="Windows Live" clId="Web-{7FA9DA66-FBF2-49F8-95FC-8BAE44B7C436}" dt="2020-06-16T00:05:26.774" v="423"/>
          <ac:spMkLst>
            <pc:docMk/>
            <pc:sldMk cId="3577894160" sldId="258"/>
            <ac:spMk id="28" creationId="{01AC1F89-3AE9-47DA-822C-5AD0585EE9A5}"/>
          </ac:spMkLst>
        </pc:spChg>
        <pc:spChg chg="add del mod">
          <ac:chgData name="hector andres saravia" userId="c156667406d52dc1" providerId="Windows Live" clId="Web-{7FA9DA66-FBF2-49F8-95FC-8BAE44B7C436}" dt="2020-06-16T00:03:09.081" v="395"/>
          <ac:spMkLst>
            <pc:docMk/>
            <pc:sldMk cId="3577894160" sldId="258"/>
            <ac:spMk id="29" creationId="{ACB9ABFC-658F-4741-BED6-EFC0A2467FD9}"/>
          </ac:spMkLst>
        </pc:spChg>
        <pc:graphicFrameChg chg="add del">
          <ac:chgData name="hector andres saravia" userId="c156667406d52dc1" providerId="Windows Live" clId="Web-{7FA9DA66-FBF2-49F8-95FC-8BAE44B7C436}" dt="2020-06-15T23:30:49.962" v="174"/>
          <ac:graphicFrameMkLst>
            <pc:docMk/>
            <pc:sldMk cId="3577894160" sldId="258"/>
            <ac:graphicFrameMk id="7" creationId="{4A4FAFD3-2153-4763-BEFD-1AD05B370242}"/>
          </ac:graphicFrameMkLst>
        </pc:graphicFrameChg>
        <pc:graphicFrameChg chg="add del">
          <ac:chgData name="hector andres saravia" userId="c156667406d52dc1" providerId="Windows Live" clId="Web-{7FA9DA66-FBF2-49F8-95FC-8BAE44B7C436}" dt="2020-06-15T23:33:49.656" v="193"/>
          <ac:graphicFrameMkLst>
            <pc:docMk/>
            <pc:sldMk cId="3577894160" sldId="258"/>
            <ac:graphicFrameMk id="14" creationId="{A1F744C2-05AE-400F-AFA9-AAE648D2CE6F}"/>
          </ac:graphicFrameMkLst>
        </pc:graphicFrameChg>
      </pc:sldChg>
      <pc:sldChg chg="addSp delSp modSp mod setBg modClrScheme delDesignElem chgLayout">
        <pc:chgData name="hector andres saravia" userId="c156667406d52dc1" providerId="Windows Live" clId="Web-{7FA9DA66-FBF2-49F8-95FC-8BAE44B7C436}" dt="2020-06-16T00:52:42.550" v="705"/>
        <pc:sldMkLst>
          <pc:docMk/>
          <pc:sldMk cId="3813348577" sldId="259"/>
        </pc:sldMkLst>
        <pc:spChg chg="mod ord">
          <ac:chgData name="hector andres saravia" userId="c156667406d52dc1" providerId="Windows Live" clId="Web-{7FA9DA66-FBF2-49F8-95FC-8BAE44B7C436}" dt="2020-06-16T00:52:42.550" v="705"/>
          <ac:spMkLst>
            <pc:docMk/>
            <pc:sldMk cId="3813348577" sldId="259"/>
            <ac:spMk id="4" creationId="{00000000-0000-0000-0000-000000000000}"/>
          </ac:spMkLst>
        </pc:spChg>
        <pc:spChg chg="add del mod ord">
          <ac:chgData name="hector andres saravia" userId="c156667406d52dc1" providerId="Windows Live" clId="Web-{7FA9DA66-FBF2-49F8-95FC-8BAE44B7C436}" dt="2020-06-16T00:52:42.550" v="705"/>
          <ac:spMkLst>
            <pc:docMk/>
            <pc:sldMk cId="3813348577" sldId="259"/>
            <ac:spMk id="5" creationId="{00000000-0000-0000-0000-000000000000}"/>
          </ac:spMkLst>
        </pc:spChg>
        <pc:spChg chg="add del">
          <ac:chgData name="hector andres saravia" userId="c156667406d52dc1" providerId="Windows Live" clId="Web-{7FA9DA66-FBF2-49F8-95FC-8BAE44B7C436}" dt="2020-06-15T23:43:49.054" v="241"/>
          <ac:spMkLst>
            <pc:docMk/>
            <pc:sldMk cId="3813348577" sldId="259"/>
            <ac:spMk id="10" creationId="{AD6F6937-3B5A-4391-9F37-58A571B362A9}"/>
          </ac:spMkLst>
        </pc:spChg>
        <pc:spChg chg="add del">
          <ac:chgData name="hector andres saravia" userId="c156667406d52dc1" providerId="Windows Live" clId="Web-{7FA9DA66-FBF2-49F8-95FC-8BAE44B7C436}" dt="2020-06-16T00:52:42.550" v="705"/>
          <ac:spMkLst>
            <pc:docMk/>
            <pc:sldMk cId="3813348577" sldId="259"/>
            <ac:spMk id="15" creationId="{AD6F6937-3B5A-4391-9F37-58A571B362A9}"/>
          </ac:spMkLst>
        </pc:spChg>
        <pc:spChg chg="add del">
          <ac:chgData name="hector andres saravia" userId="c156667406d52dc1" providerId="Windows Live" clId="Web-{7FA9DA66-FBF2-49F8-95FC-8BAE44B7C436}" dt="2020-06-15T23:43:49.039" v="240"/>
          <ac:spMkLst>
            <pc:docMk/>
            <pc:sldMk cId="3813348577" sldId="259"/>
            <ac:spMk id="16" creationId="{8E876487-EA04-4D0E-8CF9-A904C455E3DE}"/>
          </ac:spMkLst>
        </pc:spChg>
        <pc:graphicFrameChg chg="add del">
          <ac:chgData name="hector andres saravia" userId="c156667406d52dc1" providerId="Windows Live" clId="Web-{7FA9DA66-FBF2-49F8-95FC-8BAE44B7C436}" dt="2020-06-15T23:43:49.039" v="240"/>
          <ac:graphicFrameMkLst>
            <pc:docMk/>
            <pc:sldMk cId="3813348577" sldId="259"/>
            <ac:graphicFrameMk id="12" creationId="{3CD70E63-882C-411F-BE97-9C16561F6C3A}"/>
          </ac:graphicFrameMkLst>
        </pc:graphicFrameChg>
      </pc:sldChg>
      <pc:sldChg chg="addSp delSp modSp mod setBg modClrScheme setClrOvrMap delDesignElem chgLayout">
        <pc:chgData name="hector andres saravia" userId="c156667406d52dc1" providerId="Windows Live" clId="Web-{7FA9DA66-FBF2-49F8-95FC-8BAE44B7C436}" dt="2020-06-16T00:52:42.550" v="705"/>
        <pc:sldMkLst>
          <pc:docMk/>
          <pc:sldMk cId="1370255788" sldId="260"/>
        </pc:sldMkLst>
        <pc:spChg chg="add mod">
          <ac:chgData name="hector andres saravia" userId="c156667406d52dc1" providerId="Windows Live" clId="Web-{7FA9DA66-FBF2-49F8-95FC-8BAE44B7C436}" dt="2020-06-16T00:07:33.029" v="437"/>
          <ac:spMkLst>
            <pc:docMk/>
            <pc:sldMk cId="1370255788" sldId="260"/>
            <ac:spMk id="2" creationId="{03142ABD-A67E-4EBE-9EB0-ADB20D4BF07B}"/>
          </ac:spMkLst>
        </pc:spChg>
        <pc:spChg chg="add del">
          <ac:chgData name="hector andres saravia" userId="c156667406d52dc1" providerId="Windows Live" clId="Web-{7FA9DA66-FBF2-49F8-95FC-8BAE44B7C436}" dt="2020-06-15T23:49:01.643" v="259"/>
          <ac:spMkLst>
            <pc:docMk/>
            <pc:sldMk cId="1370255788" sldId="260"/>
            <ac:spMk id="7" creationId="{BD976C13-68E6-4E25-B13E-FC3A2D3F66E3}"/>
          </ac:spMkLst>
        </pc:spChg>
        <pc:spChg chg="add del">
          <ac:chgData name="hector andres saravia" userId="c156667406d52dc1" providerId="Windows Live" clId="Web-{7FA9DA66-FBF2-49F8-95FC-8BAE44B7C436}" dt="2020-06-15T23:49:01.643" v="259"/>
          <ac:spMkLst>
            <pc:docMk/>
            <pc:sldMk cId="1370255788" sldId="260"/>
            <ac:spMk id="9" creationId="{E2FE3A7B-DDFF-4F81-8AAE-11D96D138C0D}"/>
          </ac:spMkLst>
        </pc:spChg>
        <pc:spChg chg="add del">
          <ac:chgData name="hector andres saravia" userId="c156667406d52dc1" providerId="Windows Live" clId="Web-{7FA9DA66-FBF2-49F8-95FC-8BAE44B7C436}" dt="2020-06-15T23:49:01.643" v="259"/>
          <ac:spMkLst>
            <pc:docMk/>
            <pc:sldMk cId="1370255788" sldId="260"/>
            <ac:spMk id="11" creationId="{69825ADD-F95C-4747-9B41-5DB21C28E6D2}"/>
          </ac:spMkLst>
        </pc:spChg>
        <pc:spChg chg="add del">
          <ac:chgData name="hector andres saravia" userId="c156667406d52dc1" providerId="Windows Live" clId="Web-{7FA9DA66-FBF2-49F8-95FC-8BAE44B7C436}" dt="2020-06-15T23:49:01.643" v="259"/>
          <ac:spMkLst>
            <pc:docMk/>
            <pc:sldMk cId="1370255788" sldId="260"/>
            <ac:spMk id="13" creationId="{86791A8E-B2BA-467D-BB87-8CFBFB13AF9F}"/>
          </ac:spMkLst>
        </pc:spChg>
        <pc:spChg chg="add del">
          <ac:chgData name="hector andres saravia" userId="c156667406d52dc1" providerId="Windows Live" clId="Web-{7FA9DA66-FBF2-49F8-95FC-8BAE44B7C436}" dt="2020-06-15T23:53:41.764" v="336"/>
          <ac:spMkLst>
            <pc:docMk/>
            <pc:sldMk cId="1370255788" sldId="260"/>
            <ac:spMk id="18" creationId="{BD976C13-68E6-4E25-B13E-FC3A2D3F66E3}"/>
          </ac:spMkLst>
        </pc:spChg>
        <pc:spChg chg="add del">
          <ac:chgData name="hector andres saravia" userId="c156667406d52dc1" providerId="Windows Live" clId="Web-{7FA9DA66-FBF2-49F8-95FC-8BAE44B7C436}" dt="2020-06-15T23:53:41.764" v="336"/>
          <ac:spMkLst>
            <pc:docMk/>
            <pc:sldMk cId="1370255788" sldId="260"/>
            <ac:spMk id="20" creationId="{0F97E041-634B-4B3E-8669-42583D95672F}"/>
          </ac:spMkLst>
        </pc:spChg>
        <pc:spChg chg="add del">
          <ac:chgData name="hector andres saravia" userId="c156667406d52dc1" providerId="Windows Live" clId="Web-{7FA9DA66-FBF2-49F8-95FC-8BAE44B7C436}" dt="2020-06-15T23:53:41.764" v="336"/>
          <ac:spMkLst>
            <pc:docMk/>
            <pc:sldMk cId="1370255788" sldId="260"/>
            <ac:spMk id="22" creationId="{69825ADD-F95C-4747-9B41-5DB21C28E6D2}"/>
          </ac:spMkLst>
        </pc:spChg>
        <pc:spChg chg="add del">
          <ac:chgData name="hector andres saravia" userId="c156667406d52dc1" providerId="Windows Live" clId="Web-{7FA9DA66-FBF2-49F8-95FC-8BAE44B7C436}" dt="2020-06-15T23:53:41.764" v="336"/>
          <ac:spMkLst>
            <pc:docMk/>
            <pc:sldMk cId="1370255788" sldId="260"/>
            <ac:spMk id="24" creationId="{86791A8E-B2BA-467D-BB87-8CFBFB13AF9F}"/>
          </ac:spMkLst>
        </pc:spChg>
        <pc:spChg chg="add del">
          <ac:chgData name="hector andres saravia" userId="c156667406d52dc1" providerId="Windows Live" clId="Web-{7FA9DA66-FBF2-49F8-95FC-8BAE44B7C436}" dt="2020-06-15T23:56:07.113" v="351"/>
          <ac:spMkLst>
            <pc:docMk/>
            <pc:sldMk cId="1370255788" sldId="260"/>
            <ac:spMk id="29" creationId="{BD976C13-68E6-4E25-B13E-FC3A2D3F66E3}"/>
          </ac:spMkLst>
        </pc:spChg>
        <pc:spChg chg="add del">
          <ac:chgData name="hector andres saravia" userId="c156667406d52dc1" providerId="Windows Live" clId="Web-{7FA9DA66-FBF2-49F8-95FC-8BAE44B7C436}" dt="2020-06-15T23:56:07.113" v="351"/>
          <ac:spMkLst>
            <pc:docMk/>
            <pc:sldMk cId="1370255788" sldId="260"/>
            <ac:spMk id="31" creationId="{D8A8064B-700C-4331-A7D6-930CEA558D1B}"/>
          </ac:spMkLst>
        </pc:spChg>
        <pc:spChg chg="add del">
          <ac:chgData name="hector andres saravia" userId="c156667406d52dc1" providerId="Windows Live" clId="Web-{7FA9DA66-FBF2-49F8-95FC-8BAE44B7C436}" dt="2020-06-15T23:56:07.113" v="351"/>
          <ac:spMkLst>
            <pc:docMk/>
            <pc:sldMk cId="1370255788" sldId="260"/>
            <ac:spMk id="33" creationId="{AD6F6937-3B5A-4391-9F37-58A571B362A9}"/>
          </ac:spMkLst>
        </pc:spChg>
        <pc:spChg chg="add del">
          <ac:chgData name="hector andres saravia" userId="c156667406d52dc1" providerId="Windows Live" clId="Web-{7FA9DA66-FBF2-49F8-95FC-8BAE44B7C436}" dt="2020-06-15T23:56:07.113" v="351"/>
          <ac:spMkLst>
            <pc:docMk/>
            <pc:sldMk cId="1370255788" sldId="260"/>
            <ac:spMk id="35" creationId="{C962AC3C-FEB4-4C6A-8CA6-D570CD0098A9}"/>
          </ac:spMkLst>
        </pc:spChg>
        <pc:spChg chg="add del">
          <ac:chgData name="hector andres saravia" userId="c156667406d52dc1" providerId="Windows Live" clId="Web-{7FA9DA66-FBF2-49F8-95FC-8BAE44B7C436}" dt="2020-06-15T23:57:19.756" v="356"/>
          <ac:spMkLst>
            <pc:docMk/>
            <pc:sldMk cId="1370255788" sldId="260"/>
            <ac:spMk id="40" creationId="{BD976C13-68E6-4E25-B13E-FC3A2D3F66E3}"/>
          </ac:spMkLst>
        </pc:spChg>
        <pc:spChg chg="add del">
          <ac:chgData name="hector andres saravia" userId="c156667406d52dc1" providerId="Windows Live" clId="Web-{7FA9DA66-FBF2-49F8-95FC-8BAE44B7C436}" dt="2020-06-15T23:57:19.756" v="356"/>
          <ac:spMkLst>
            <pc:docMk/>
            <pc:sldMk cId="1370255788" sldId="260"/>
            <ac:spMk id="42" creationId="{E2FE3A7B-DDFF-4F81-8AAE-11D96D138C0D}"/>
          </ac:spMkLst>
        </pc:spChg>
        <pc:spChg chg="add del">
          <ac:chgData name="hector andres saravia" userId="c156667406d52dc1" providerId="Windows Live" clId="Web-{7FA9DA66-FBF2-49F8-95FC-8BAE44B7C436}" dt="2020-06-15T23:57:19.756" v="356"/>
          <ac:spMkLst>
            <pc:docMk/>
            <pc:sldMk cId="1370255788" sldId="260"/>
            <ac:spMk id="44" creationId="{69825ADD-F95C-4747-9B41-5DB21C28E6D2}"/>
          </ac:spMkLst>
        </pc:spChg>
        <pc:spChg chg="add del">
          <ac:chgData name="hector andres saravia" userId="c156667406d52dc1" providerId="Windows Live" clId="Web-{7FA9DA66-FBF2-49F8-95FC-8BAE44B7C436}" dt="2020-06-15T23:57:19.756" v="356"/>
          <ac:spMkLst>
            <pc:docMk/>
            <pc:sldMk cId="1370255788" sldId="260"/>
            <ac:spMk id="46" creationId="{86791A8E-B2BA-467D-BB87-8CFBFB13AF9F}"/>
          </ac:spMkLst>
        </pc:spChg>
        <pc:spChg chg="add del">
          <ac:chgData name="hector andres saravia" userId="c156667406d52dc1" providerId="Windows Live" clId="Web-{7FA9DA66-FBF2-49F8-95FC-8BAE44B7C436}" dt="2020-06-15T23:57:19.740" v="355"/>
          <ac:spMkLst>
            <pc:docMk/>
            <pc:sldMk cId="1370255788" sldId="260"/>
            <ac:spMk id="49" creationId="{68483532-7F25-4B74-B673-F9C576070452}"/>
          </ac:spMkLst>
        </pc:spChg>
        <pc:spChg chg="add del">
          <ac:chgData name="hector andres saravia" userId="c156667406d52dc1" providerId="Windows Live" clId="Web-{7FA9DA66-FBF2-49F8-95FC-8BAE44B7C436}" dt="2020-06-16T00:07:33.029" v="437"/>
          <ac:spMkLst>
            <pc:docMk/>
            <pc:sldMk cId="1370255788" sldId="260"/>
            <ac:spMk id="51" creationId="{BD976C13-68E6-4E25-B13E-FC3A2D3F66E3}"/>
          </ac:spMkLst>
        </pc:spChg>
        <pc:spChg chg="add del">
          <ac:chgData name="hector andres saravia" userId="c156667406d52dc1" providerId="Windows Live" clId="Web-{7FA9DA66-FBF2-49F8-95FC-8BAE44B7C436}" dt="2020-06-15T23:56:51.083" v="353"/>
          <ac:spMkLst>
            <pc:docMk/>
            <pc:sldMk cId="1370255788" sldId="260"/>
            <ac:spMk id="52" creationId="{68483532-7F25-4B74-B673-F9C576070452}"/>
          </ac:spMkLst>
        </pc:spChg>
        <pc:spChg chg="add del">
          <ac:chgData name="hector andres saravia" userId="c156667406d52dc1" providerId="Windows Live" clId="Web-{7FA9DA66-FBF2-49F8-95FC-8BAE44B7C436}" dt="2020-06-16T00:07:33.029" v="437"/>
          <ac:spMkLst>
            <pc:docMk/>
            <pc:sldMk cId="1370255788" sldId="260"/>
            <ac:spMk id="53" creationId="{1E24A02E-5FD2-428E-A1E4-FDF96B0B6CE8}"/>
          </ac:spMkLst>
        </pc:spChg>
        <pc:spChg chg="add del">
          <ac:chgData name="hector andres saravia" userId="c156667406d52dc1" providerId="Windows Live" clId="Web-{7FA9DA66-FBF2-49F8-95FC-8BAE44B7C436}" dt="2020-06-16T00:07:33.029" v="437"/>
          <ac:spMkLst>
            <pc:docMk/>
            <pc:sldMk cId="1370255788" sldId="260"/>
            <ac:spMk id="55" creationId="{2808B93E-0C39-407B-943D-71F2BAFB4CB4}"/>
          </ac:spMkLst>
        </pc:spChg>
        <pc:spChg chg="add del">
          <ac:chgData name="hector andres saravia" userId="c156667406d52dc1" providerId="Windows Live" clId="Web-{7FA9DA66-FBF2-49F8-95FC-8BAE44B7C436}" dt="2020-06-16T00:07:33.029" v="437"/>
          <ac:spMkLst>
            <pc:docMk/>
            <pc:sldMk cId="1370255788" sldId="260"/>
            <ac:spMk id="57" creationId="{7C7E1896-2992-48D4-85AC-95AB8AB147EA}"/>
          </ac:spMkLst>
        </pc:spChg>
        <pc:spChg chg="add del">
          <ac:chgData name="hector andres saravia" userId="c156667406d52dc1" providerId="Windows Live" clId="Web-{7FA9DA66-FBF2-49F8-95FC-8BAE44B7C436}" dt="2020-06-16T00:52:42.550" v="705"/>
          <ac:spMkLst>
            <pc:docMk/>
            <pc:sldMk cId="1370255788" sldId="260"/>
            <ac:spMk id="62" creationId="{BD976C13-68E6-4E25-B13E-FC3A2D3F66E3}"/>
          </ac:spMkLst>
        </pc:spChg>
        <pc:spChg chg="add del">
          <ac:chgData name="hector andres saravia" userId="c156667406d52dc1" providerId="Windows Live" clId="Web-{7FA9DA66-FBF2-49F8-95FC-8BAE44B7C436}" dt="2020-06-16T00:52:42.550" v="705"/>
          <ac:spMkLst>
            <pc:docMk/>
            <pc:sldMk cId="1370255788" sldId="260"/>
            <ac:spMk id="64" creationId="{DD8F1FFB-5F90-4FEF-9CD9-AFBD5DE6B9B2}"/>
          </ac:spMkLst>
        </pc:spChg>
        <pc:picChg chg="add del">
          <ac:chgData name="hector andres saravia" userId="c156667406d52dc1" providerId="Windows Live" clId="Web-{7FA9DA66-FBF2-49F8-95FC-8BAE44B7C436}" dt="2020-06-15T23:56:51.083" v="353"/>
          <ac:picMkLst>
            <pc:docMk/>
            <pc:sldMk cId="1370255788" sldId="260"/>
            <ac:picMk id="48" creationId="{D3066F0E-AC92-48C6-9493-DE20BDDB82DC}"/>
          </ac:picMkLst>
        </pc:picChg>
        <pc:picChg chg="add del">
          <ac:chgData name="hector andres saravia" userId="c156667406d52dc1" providerId="Windows Live" clId="Web-{7FA9DA66-FBF2-49F8-95FC-8BAE44B7C436}" dt="2020-06-15T23:57:19.740" v="355"/>
          <ac:picMkLst>
            <pc:docMk/>
            <pc:sldMk cId="1370255788" sldId="260"/>
            <ac:picMk id="50" creationId="{69A41399-DE5B-4AC9-B83F-2CF0E1DEE747}"/>
          </ac:picMkLst>
        </pc:picChg>
        <pc:cxnChg chg="add del">
          <ac:chgData name="hector andres saravia" userId="c156667406d52dc1" providerId="Windows Live" clId="Web-{7FA9DA66-FBF2-49F8-95FC-8BAE44B7C436}" dt="2020-06-16T00:52:42.550" v="705"/>
          <ac:cxnSpMkLst>
            <pc:docMk/>
            <pc:sldMk cId="1370255788" sldId="260"/>
            <ac:cxnSpMk id="66" creationId="{AB43FA47-BA5F-408C-A681-89DC58E9E2A6}"/>
          </ac:cxnSpMkLst>
        </pc:cxnChg>
      </pc:sldChg>
      <pc:sldChg chg="addSp delSp modSp mod setBg modClrScheme delDesignElem chgLayout">
        <pc:chgData name="hector andres saravia" userId="c156667406d52dc1" providerId="Windows Live" clId="Web-{7FA9DA66-FBF2-49F8-95FC-8BAE44B7C436}" dt="2020-06-16T00:52:42.550" v="705"/>
        <pc:sldMkLst>
          <pc:docMk/>
          <pc:sldMk cId="3079170678" sldId="261"/>
        </pc:sldMkLst>
        <pc:spChg chg="mod ord">
          <ac:chgData name="hector andres saravia" userId="c156667406d52dc1" providerId="Windows Live" clId="Web-{7FA9DA66-FBF2-49F8-95FC-8BAE44B7C436}" dt="2020-06-16T00:52:42.550" v="705"/>
          <ac:spMkLst>
            <pc:docMk/>
            <pc:sldMk cId="3079170678" sldId="261"/>
            <ac:spMk id="4" creationId="{00000000-0000-0000-0000-000000000000}"/>
          </ac:spMkLst>
        </pc:spChg>
        <pc:spChg chg="add del">
          <ac:chgData name="hector andres saravia" userId="c156667406d52dc1" providerId="Windows Live" clId="Web-{7FA9DA66-FBF2-49F8-95FC-8BAE44B7C436}" dt="2020-06-16T00:52:42.550" v="705"/>
          <ac:spMkLst>
            <pc:docMk/>
            <pc:sldMk cId="3079170678" sldId="261"/>
            <ac:spMk id="9" creationId="{110524E9-E361-435E-93CC-D891398D1EE8}"/>
          </ac:spMkLst>
        </pc:spChg>
        <pc:spChg chg="add del">
          <ac:chgData name="hector andres saravia" userId="c156667406d52dc1" providerId="Windows Live" clId="Web-{7FA9DA66-FBF2-49F8-95FC-8BAE44B7C436}" dt="2020-06-16T00:52:42.550" v="705"/>
          <ac:spMkLst>
            <pc:docMk/>
            <pc:sldMk cId="3079170678" sldId="261"/>
            <ac:spMk id="11" creationId="{AD6F6937-3B5A-4391-9F37-58A571B362A9}"/>
          </ac:spMkLst>
        </pc:spChg>
        <pc:spChg chg="add del">
          <ac:chgData name="hector andres saravia" userId="c156667406d52dc1" providerId="Windows Live" clId="Web-{7FA9DA66-FBF2-49F8-95FC-8BAE44B7C436}" dt="2020-06-16T00:52:42.550" v="705"/>
          <ac:spMkLst>
            <pc:docMk/>
            <pc:sldMk cId="3079170678" sldId="261"/>
            <ac:spMk id="13" creationId="{C962AC3C-FEB4-4C6A-8CA6-D570CD0098A9}"/>
          </ac:spMkLst>
        </pc:spChg>
      </pc:sldChg>
      <pc:sldChg chg="addSp delSp modSp mod setBg modClrScheme chgLayout">
        <pc:chgData name="hector andres saravia" userId="c156667406d52dc1" providerId="Windows Live" clId="Web-{7FA9DA66-FBF2-49F8-95FC-8BAE44B7C436}" dt="2020-06-16T00:52:42.550" v="705"/>
        <pc:sldMkLst>
          <pc:docMk/>
          <pc:sldMk cId="1282354651" sldId="262"/>
        </pc:sldMkLst>
        <pc:spChg chg="mod ord">
          <ac:chgData name="hector andres saravia" userId="c156667406d52dc1" providerId="Windows Live" clId="Web-{7FA9DA66-FBF2-49F8-95FC-8BAE44B7C436}" dt="2020-06-16T00:52:42.550" v="705"/>
          <ac:spMkLst>
            <pc:docMk/>
            <pc:sldMk cId="1282354651" sldId="262"/>
            <ac:spMk id="4" creationId="{00000000-0000-0000-0000-000000000000}"/>
          </ac:spMkLst>
        </pc:spChg>
        <pc:spChg chg="del mod ord">
          <ac:chgData name="hector andres saravia" userId="c156667406d52dc1" providerId="Windows Live" clId="Web-{7FA9DA66-FBF2-49F8-95FC-8BAE44B7C436}" dt="2020-06-16T00:11:25.568" v="462"/>
          <ac:spMkLst>
            <pc:docMk/>
            <pc:sldMk cId="1282354651" sldId="262"/>
            <ac:spMk id="5" creationId="{00000000-0000-0000-0000-000000000000}"/>
          </ac:spMkLst>
        </pc:spChg>
        <pc:graphicFrameChg chg="add mod ord">
          <ac:chgData name="hector andres saravia" userId="c156667406d52dc1" providerId="Windows Live" clId="Web-{7FA9DA66-FBF2-49F8-95FC-8BAE44B7C436}" dt="2020-06-16T00:52:42.550" v="705"/>
          <ac:graphicFrameMkLst>
            <pc:docMk/>
            <pc:sldMk cId="1282354651" sldId="262"/>
            <ac:graphicFrameMk id="7" creationId="{08153ADA-7DD3-42BD-B738-17213ADF5A06}"/>
          </ac:graphicFrameMkLst>
        </pc:graphicFrameChg>
      </pc:sldChg>
      <pc:sldChg chg="modSp del mod modClrScheme chgLayout">
        <pc:chgData name="hector andres saravia" userId="c156667406d52dc1" providerId="Windows Live" clId="Web-{7FA9DA66-FBF2-49F8-95FC-8BAE44B7C436}" dt="2020-06-16T00:15:46.515" v="483"/>
        <pc:sldMkLst>
          <pc:docMk/>
          <pc:sldMk cId="652787488" sldId="263"/>
        </pc:sldMkLst>
        <pc:spChg chg="mod ord">
          <ac:chgData name="hector andres saravia" userId="c156667406d52dc1" providerId="Windows Live" clId="Web-{7FA9DA66-FBF2-49F8-95FC-8BAE44B7C436}" dt="2020-06-16T00:09:30.783" v="444"/>
          <ac:spMkLst>
            <pc:docMk/>
            <pc:sldMk cId="652787488" sldId="263"/>
            <ac:spMk id="4" creationId="{00000000-0000-0000-0000-000000000000}"/>
          </ac:spMkLst>
        </pc:spChg>
        <pc:spChg chg="mod ord">
          <ac:chgData name="hector andres saravia" userId="c156667406d52dc1" providerId="Windows Live" clId="Web-{7FA9DA66-FBF2-49F8-95FC-8BAE44B7C436}" dt="2020-06-16T00:09:30.783" v="444"/>
          <ac:spMkLst>
            <pc:docMk/>
            <pc:sldMk cId="652787488" sldId="263"/>
            <ac:spMk id="5" creationId="{00000000-0000-0000-0000-000000000000}"/>
          </ac:spMkLst>
        </pc:spChg>
      </pc:sldChg>
      <pc:sldChg chg="addSp delSp modSp mod setBg modClrScheme delDesignElem chgLayout">
        <pc:chgData name="hector andres saravia" userId="c156667406d52dc1" providerId="Windows Live" clId="Web-{7FA9DA66-FBF2-49F8-95FC-8BAE44B7C436}" dt="2020-06-16T00:52:42.550" v="705"/>
        <pc:sldMkLst>
          <pc:docMk/>
          <pc:sldMk cId="1804666567" sldId="265"/>
        </pc:sldMkLst>
        <pc:spChg chg="mod ord">
          <ac:chgData name="hector andres saravia" userId="c156667406d52dc1" providerId="Windows Live" clId="Web-{7FA9DA66-FBF2-49F8-95FC-8BAE44B7C436}" dt="2020-06-16T00:52:42.550" v="705"/>
          <ac:spMkLst>
            <pc:docMk/>
            <pc:sldMk cId="1804666567" sldId="265"/>
            <ac:spMk id="4" creationId="{00000000-0000-0000-0000-000000000000}"/>
          </ac:spMkLst>
        </pc:spChg>
        <pc:spChg chg="del mod ord">
          <ac:chgData name="hector andres saravia" userId="c156667406d52dc1" providerId="Windows Live" clId="Web-{7FA9DA66-FBF2-49F8-95FC-8BAE44B7C436}" dt="2020-06-16T00:14:14.653" v="476"/>
          <ac:spMkLst>
            <pc:docMk/>
            <pc:sldMk cId="1804666567" sldId="265"/>
            <ac:spMk id="5" creationId="{00000000-0000-0000-0000-000000000000}"/>
          </ac:spMkLst>
        </pc:spChg>
        <pc:spChg chg="add del">
          <ac:chgData name="hector andres saravia" userId="c156667406d52dc1" providerId="Windows Live" clId="Web-{7FA9DA66-FBF2-49F8-95FC-8BAE44B7C436}" dt="2020-06-16T00:14:34.856" v="479"/>
          <ac:spMkLst>
            <pc:docMk/>
            <pc:sldMk cId="1804666567" sldId="265"/>
            <ac:spMk id="11" creationId="{546DF4B1-DBF8-4A65-8CB4-52642BDCE7C3}"/>
          </ac:spMkLst>
        </pc:spChg>
        <pc:spChg chg="add del">
          <ac:chgData name="hector andres saravia" userId="c156667406d52dc1" providerId="Windows Live" clId="Web-{7FA9DA66-FBF2-49F8-95FC-8BAE44B7C436}" dt="2020-06-16T00:52:42.550" v="705"/>
          <ac:spMkLst>
            <pc:docMk/>
            <pc:sldMk cId="1804666567" sldId="265"/>
            <ac:spMk id="16" creationId="{8E876487-EA04-4D0E-8CF9-A904C455E3DE}"/>
          </ac:spMkLst>
        </pc:spChg>
        <pc:graphicFrameChg chg="add mod ord modGraphic">
          <ac:chgData name="hector andres saravia" userId="c156667406d52dc1" providerId="Windows Live" clId="Web-{7FA9DA66-FBF2-49F8-95FC-8BAE44B7C436}" dt="2020-06-16T00:52:42.550" v="705"/>
          <ac:graphicFrameMkLst>
            <pc:docMk/>
            <pc:sldMk cId="1804666567" sldId="265"/>
            <ac:graphicFrameMk id="7" creationId="{108838DE-CEBF-4DD6-81B7-89F04EE1454A}"/>
          </ac:graphicFrameMkLst>
        </pc:graphicFrameChg>
      </pc:sldChg>
      <pc:sldChg chg="addSp delSp modSp mod setBg modClrScheme setClrOvrMap delDesignElem chgLayout">
        <pc:chgData name="hector andres saravia" userId="c156667406d52dc1" providerId="Windows Live" clId="Web-{7FA9DA66-FBF2-49F8-95FC-8BAE44B7C436}" dt="2020-06-16T00:52:42.550" v="705"/>
        <pc:sldMkLst>
          <pc:docMk/>
          <pc:sldMk cId="1789777395" sldId="267"/>
        </pc:sldMkLst>
        <pc:spChg chg="del mod ord">
          <ac:chgData name="hector andres saravia" userId="c156667406d52dc1" providerId="Windows Live" clId="Web-{7FA9DA66-FBF2-49F8-95FC-8BAE44B7C436}" dt="2020-06-16T00:16:54.737" v="485"/>
          <ac:spMkLst>
            <pc:docMk/>
            <pc:sldMk cId="1789777395" sldId="267"/>
            <ac:spMk id="2" creationId="{00000000-0000-0000-0000-000000000000}"/>
          </ac:spMkLst>
        </pc:spChg>
        <pc:spChg chg="del mod ord">
          <ac:chgData name="hector andres saravia" userId="c156667406d52dc1" providerId="Windows Live" clId="Web-{7FA9DA66-FBF2-49F8-95FC-8BAE44B7C436}" dt="2020-06-16T00:17:03.346" v="489"/>
          <ac:spMkLst>
            <pc:docMk/>
            <pc:sldMk cId="1789777395" sldId="267"/>
            <ac:spMk id="3" creationId="{00000000-0000-0000-0000-000000000000}"/>
          </ac:spMkLst>
        </pc:spChg>
        <pc:spChg chg="add mod">
          <ac:chgData name="hector andres saravia" userId="c156667406d52dc1" providerId="Windows Live" clId="Web-{7FA9DA66-FBF2-49F8-95FC-8BAE44B7C436}" dt="2020-06-16T00:23:28.923" v="565"/>
          <ac:spMkLst>
            <pc:docMk/>
            <pc:sldMk cId="1789777395" sldId="267"/>
            <ac:spMk id="4" creationId="{56511F6C-F0A6-41FA-9F14-5E6F281FEDAF}"/>
          </ac:spMkLst>
        </pc:spChg>
        <pc:spChg chg="add del">
          <ac:chgData name="hector andres saravia" userId="c156667406d52dc1" providerId="Windows Live" clId="Web-{7FA9DA66-FBF2-49F8-95FC-8BAE44B7C436}" dt="2020-06-16T00:21:46.232" v="559"/>
          <ac:spMkLst>
            <pc:docMk/>
            <pc:sldMk cId="1789777395" sldId="267"/>
            <ac:spMk id="9" creationId="{BD976C13-68E6-4E25-B13E-FC3A2D3F66E3}"/>
          </ac:spMkLst>
        </pc:spChg>
        <pc:spChg chg="add del">
          <ac:chgData name="hector andres saravia" userId="c156667406d52dc1" providerId="Windows Live" clId="Web-{7FA9DA66-FBF2-49F8-95FC-8BAE44B7C436}" dt="2020-06-16T00:21:46.232" v="559"/>
          <ac:spMkLst>
            <pc:docMk/>
            <pc:sldMk cId="1789777395" sldId="267"/>
            <ac:spMk id="11" creationId="{DD8F1FFB-5F90-4FEF-9CD9-AFBD5DE6B9B2}"/>
          </ac:spMkLst>
        </pc:spChg>
        <pc:spChg chg="add del">
          <ac:chgData name="hector andres saravia" userId="c156667406d52dc1" providerId="Windows Live" clId="Web-{7FA9DA66-FBF2-49F8-95FC-8BAE44B7C436}" dt="2020-06-16T00:22:38.843" v="561"/>
          <ac:spMkLst>
            <pc:docMk/>
            <pc:sldMk cId="1789777395" sldId="267"/>
            <ac:spMk id="18" creationId="{BD976C13-68E6-4E25-B13E-FC3A2D3F66E3}"/>
          </ac:spMkLst>
        </pc:spChg>
        <pc:spChg chg="add del">
          <ac:chgData name="hector andres saravia" userId="c156667406d52dc1" providerId="Windows Live" clId="Web-{7FA9DA66-FBF2-49F8-95FC-8BAE44B7C436}" dt="2020-06-16T00:22:38.843" v="561"/>
          <ac:spMkLst>
            <pc:docMk/>
            <pc:sldMk cId="1789777395" sldId="267"/>
            <ac:spMk id="20" creationId="{D8A8064B-700C-4331-A7D6-930CEA558D1B}"/>
          </ac:spMkLst>
        </pc:spChg>
        <pc:spChg chg="add del">
          <ac:chgData name="hector andres saravia" userId="c156667406d52dc1" providerId="Windows Live" clId="Web-{7FA9DA66-FBF2-49F8-95FC-8BAE44B7C436}" dt="2020-06-16T00:22:38.843" v="561"/>
          <ac:spMkLst>
            <pc:docMk/>
            <pc:sldMk cId="1789777395" sldId="267"/>
            <ac:spMk id="22" creationId="{AD6F6937-3B5A-4391-9F37-58A571B362A9}"/>
          </ac:spMkLst>
        </pc:spChg>
        <pc:spChg chg="add del">
          <ac:chgData name="hector andres saravia" userId="c156667406d52dc1" providerId="Windows Live" clId="Web-{7FA9DA66-FBF2-49F8-95FC-8BAE44B7C436}" dt="2020-06-16T00:22:38.843" v="561"/>
          <ac:spMkLst>
            <pc:docMk/>
            <pc:sldMk cId="1789777395" sldId="267"/>
            <ac:spMk id="24" creationId="{C962AC3C-FEB4-4C6A-8CA6-D570CD0098A9}"/>
          </ac:spMkLst>
        </pc:spChg>
        <pc:spChg chg="add del">
          <ac:chgData name="hector andres saravia" userId="c156667406d52dc1" providerId="Windows Live" clId="Web-{7FA9DA66-FBF2-49F8-95FC-8BAE44B7C436}" dt="2020-06-16T00:23:28.923" v="565"/>
          <ac:spMkLst>
            <pc:docMk/>
            <pc:sldMk cId="1789777395" sldId="267"/>
            <ac:spMk id="29" creationId="{BD976C13-68E6-4E25-B13E-FC3A2D3F66E3}"/>
          </ac:spMkLst>
        </pc:spChg>
        <pc:spChg chg="add del">
          <ac:chgData name="hector andres saravia" userId="c156667406d52dc1" providerId="Windows Live" clId="Web-{7FA9DA66-FBF2-49F8-95FC-8BAE44B7C436}" dt="2020-06-16T00:23:28.923" v="565"/>
          <ac:spMkLst>
            <pc:docMk/>
            <pc:sldMk cId="1789777395" sldId="267"/>
            <ac:spMk id="31" creationId="{E2FE3A7B-DDFF-4F81-8AAE-11D96D138C0D}"/>
          </ac:spMkLst>
        </pc:spChg>
        <pc:spChg chg="add del">
          <ac:chgData name="hector andres saravia" userId="c156667406d52dc1" providerId="Windows Live" clId="Web-{7FA9DA66-FBF2-49F8-95FC-8BAE44B7C436}" dt="2020-06-16T00:23:28.923" v="565"/>
          <ac:spMkLst>
            <pc:docMk/>
            <pc:sldMk cId="1789777395" sldId="267"/>
            <ac:spMk id="33" creationId="{69825ADD-F95C-4747-9B41-5DB21C28E6D2}"/>
          </ac:spMkLst>
        </pc:spChg>
        <pc:spChg chg="add del">
          <ac:chgData name="hector andres saravia" userId="c156667406d52dc1" providerId="Windows Live" clId="Web-{7FA9DA66-FBF2-49F8-95FC-8BAE44B7C436}" dt="2020-06-16T00:23:28.923" v="565"/>
          <ac:spMkLst>
            <pc:docMk/>
            <pc:sldMk cId="1789777395" sldId="267"/>
            <ac:spMk id="35" creationId="{86791A8E-B2BA-467D-BB87-8CFBFB13AF9F}"/>
          </ac:spMkLst>
        </pc:spChg>
        <pc:spChg chg="add del">
          <ac:chgData name="hector andres saravia" userId="c156667406d52dc1" providerId="Windows Live" clId="Web-{7FA9DA66-FBF2-49F8-95FC-8BAE44B7C436}" dt="2020-06-16T00:52:42.550" v="705"/>
          <ac:spMkLst>
            <pc:docMk/>
            <pc:sldMk cId="1789777395" sldId="267"/>
            <ac:spMk id="40" creationId="{BD976C13-68E6-4E25-B13E-FC3A2D3F66E3}"/>
          </ac:spMkLst>
        </pc:spChg>
        <pc:spChg chg="add del">
          <ac:chgData name="hector andres saravia" userId="c156667406d52dc1" providerId="Windows Live" clId="Web-{7FA9DA66-FBF2-49F8-95FC-8BAE44B7C436}" dt="2020-06-16T00:52:42.550" v="705"/>
          <ac:spMkLst>
            <pc:docMk/>
            <pc:sldMk cId="1789777395" sldId="267"/>
            <ac:spMk id="42" creationId="{1E24A02E-5FD2-428E-A1E4-FDF96B0B6CE8}"/>
          </ac:spMkLst>
        </pc:spChg>
        <pc:spChg chg="add del">
          <ac:chgData name="hector andres saravia" userId="c156667406d52dc1" providerId="Windows Live" clId="Web-{7FA9DA66-FBF2-49F8-95FC-8BAE44B7C436}" dt="2020-06-16T00:52:42.550" v="705"/>
          <ac:spMkLst>
            <pc:docMk/>
            <pc:sldMk cId="1789777395" sldId="267"/>
            <ac:spMk id="44" creationId="{2808B93E-0C39-407B-943D-71F2BAFB4CB4}"/>
          </ac:spMkLst>
        </pc:spChg>
        <pc:spChg chg="add del">
          <ac:chgData name="hector andres saravia" userId="c156667406d52dc1" providerId="Windows Live" clId="Web-{7FA9DA66-FBF2-49F8-95FC-8BAE44B7C436}" dt="2020-06-16T00:52:42.550" v="705"/>
          <ac:spMkLst>
            <pc:docMk/>
            <pc:sldMk cId="1789777395" sldId="267"/>
            <ac:spMk id="46" creationId="{7C7E1896-2992-48D4-85AC-95AB8AB147EA}"/>
          </ac:spMkLst>
        </pc:spChg>
        <pc:cxnChg chg="add del">
          <ac:chgData name="hector andres saravia" userId="c156667406d52dc1" providerId="Windows Live" clId="Web-{7FA9DA66-FBF2-49F8-95FC-8BAE44B7C436}" dt="2020-06-16T00:21:46.232" v="559"/>
          <ac:cxnSpMkLst>
            <pc:docMk/>
            <pc:sldMk cId="1789777395" sldId="267"/>
            <ac:cxnSpMk id="13" creationId="{AB43FA47-BA5F-408C-A681-89DC58E9E2A6}"/>
          </ac:cxnSpMkLst>
        </pc:cxnChg>
      </pc:sldChg>
      <pc:sldChg chg="del mod modClrScheme chgLayout">
        <pc:chgData name="hector andres saravia" userId="c156667406d52dc1" providerId="Windows Live" clId="Web-{7FA9DA66-FBF2-49F8-95FC-8BAE44B7C436}" dt="2020-06-16T00:13:49.433" v="475"/>
        <pc:sldMkLst>
          <pc:docMk/>
          <pc:sldMk cId="1092723414" sldId="268"/>
        </pc:sldMkLst>
      </pc:sldChg>
      <pc:sldChg chg="addSp delSp modSp mod setBg modClrScheme setClrOvrMap delDesignElem chgLayout">
        <pc:chgData name="hector andres saravia" userId="c156667406d52dc1" providerId="Windows Live" clId="Web-{7FA9DA66-FBF2-49F8-95FC-8BAE44B7C436}" dt="2020-06-16T00:52:42.550" v="705"/>
        <pc:sldMkLst>
          <pc:docMk/>
          <pc:sldMk cId="805744913" sldId="269"/>
        </pc:sldMkLst>
        <pc:spChg chg="add mod">
          <ac:chgData name="hector andres saravia" userId="c156667406d52dc1" providerId="Windows Live" clId="Web-{7FA9DA66-FBF2-49F8-95FC-8BAE44B7C436}" dt="2020-06-15T23:12:26.937" v="53" actId="20577"/>
          <ac:spMkLst>
            <pc:docMk/>
            <pc:sldMk cId="805744913" sldId="269"/>
            <ac:spMk id="2" creationId="{7E57991C-85EB-4D10-90E3-5E6D586DF432}"/>
          </ac:spMkLst>
        </pc:spChg>
        <pc:spChg chg="add del">
          <ac:chgData name="hector andres saravia" userId="c156667406d52dc1" providerId="Windows Live" clId="Web-{7FA9DA66-FBF2-49F8-95FC-8BAE44B7C436}" dt="2020-06-15T23:12:15.734" v="50"/>
          <ac:spMkLst>
            <pc:docMk/>
            <pc:sldMk cId="805744913" sldId="269"/>
            <ac:spMk id="5" creationId="{CD333CBE-B699-4E3B-9F45-C045F773434F}"/>
          </ac:spMkLst>
        </pc:spChg>
        <pc:spChg chg="add del">
          <ac:chgData name="hector andres saravia" userId="c156667406d52dc1" providerId="Windows Live" clId="Web-{7FA9DA66-FBF2-49F8-95FC-8BAE44B7C436}" dt="2020-06-15T23:12:15.734" v="50"/>
          <ac:spMkLst>
            <pc:docMk/>
            <pc:sldMk cId="805744913" sldId="269"/>
            <ac:spMk id="6" creationId="{1E437638-E86C-41B1-BC86-6F186CB35AA8}"/>
          </ac:spMkLst>
        </pc:spChg>
        <pc:spChg chg="add del">
          <ac:chgData name="hector andres saravia" userId="c156667406d52dc1" providerId="Windows Live" clId="Web-{7FA9DA66-FBF2-49F8-95FC-8BAE44B7C436}" dt="2020-06-15T23:42:55.458" v="235"/>
          <ac:spMkLst>
            <pc:docMk/>
            <pc:sldMk cId="805744913" sldId="269"/>
            <ac:spMk id="11" creationId="{D87AB319-64C0-4E2D-B1CD-0A970301BEEA}"/>
          </ac:spMkLst>
        </pc:spChg>
        <pc:spChg chg="add del">
          <ac:chgData name="hector andres saravia" userId="c156667406d52dc1" providerId="Windows Live" clId="Web-{7FA9DA66-FBF2-49F8-95FC-8BAE44B7C436}" dt="2020-06-15T23:09:47.291" v="42"/>
          <ac:spMkLst>
            <pc:docMk/>
            <pc:sldMk cId="805744913" sldId="269"/>
            <ac:spMk id="12" creationId="{B9C04DC5-313B-4FE4-B868-5672A376419F}"/>
          </ac:spMkLst>
        </pc:spChg>
        <pc:spChg chg="add del">
          <ac:chgData name="hector andres saravia" userId="c156667406d52dc1" providerId="Windows Live" clId="Web-{7FA9DA66-FBF2-49F8-95FC-8BAE44B7C436}" dt="2020-06-15T23:42:55.458" v="235"/>
          <ac:spMkLst>
            <pc:docMk/>
            <pc:sldMk cId="805744913" sldId="269"/>
            <ac:spMk id="13" creationId="{F6E18020-7141-40C0-98B9-58BE04886983}"/>
          </ac:spMkLst>
        </pc:spChg>
        <pc:spChg chg="add del">
          <ac:chgData name="hector andres saravia" userId="c156667406d52dc1" providerId="Windows Live" clId="Web-{7FA9DA66-FBF2-49F8-95FC-8BAE44B7C436}" dt="2020-06-15T23:09:47.291" v="42"/>
          <ac:spMkLst>
            <pc:docMk/>
            <pc:sldMk cId="805744913" sldId="269"/>
            <ac:spMk id="18" creationId="{329FDD08-42D8-4AFF-90E5-5DAA5BC4CBD8}"/>
          </ac:spMkLst>
        </pc:spChg>
        <pc:spChg chg="add del">
          <ac:chgData name="hector andres saravia" userId="c156667406d52dc1" providerId="Windows Live" clId="Web-{7FA9DA66-FBF2-49F8-95FC-8BAE44B7C436}" dt="2020-06-15T23:09:47.291" v="42"/>
          <ac:spMkLst>
            <pc:docMk/>
            <pc:sldMk cId="805744913" sldId="269"/>
            <ac:spMk id="20" creationId="{36F25694-32E2-4CF0-B69B-E0ADBC984B44}"/>
          </ac:spMkLst>
        </pc:spChg>
        <pc:picChg chg="add mod">
          <ac:chgData name="hector andres saravia" userId="c156667406d52dc1" providerId="Windows Live" clId="Web-{7FA9DA66-FBF2-49F8-95FC-8BAE44B7C436}" dt="2020-06-15T23:12:15.734" v="50"/>
          <ac:picMkLst>
            <pc:docMk/>
            <pc:sldMk cId="805744913" sldId="269"/>
            <ac:picMk id="3" creationId="{53CBA2C5-E5F7-4ECD-A7DF-45FC017BDAA5}"/>
          </ac:picMkLst>
        </pc:picChg>
        <pc:picChg chg="add del">
          <ac:chgData name="hector andres saravia" userId="c156667406d52dc1" providerId="Windows Live" clId="Web-{7FA9DA66-FBF2-49F8-95FC-8BAE44B7C436}" dt="2020-06-15T23:09:47.291" v="42"/>
          <ac:picMkLst>
            <pc:docMk/>
            <pc:sldMk cId="805744913" sldId="269"/>
            <ac:picMk id="8" creationId="{7594FC8B-8CD2-407F-94F1-9C71F5AEC2B6}"/>
          </ac:picMkLst>
        </pc:picChg>
        <pc:picChg chg="add del">
          <ac:chgData name="hector andres saravia" userId="c156667406d52dc1" providerId="Windows Live" clId="Web-{7FA9DA66-FBF2-49F8-95FC-8BAE44B7C436}" dt="2020-06-15T23:09:47.291" v="42"/>
          <ac:picMkLst>
            <pc:docMk/>
            <pc:sldMk cId="805744913" sldId="269"/>
            <ac:picMk id="10" creationId="{DBABC971-8D40-4A4F-AC60-28B9172789B9}"/>
          </ac:picMkLst>
        </pc:picChg>
        <pc:picChg chg="add del">
          <ac:chgData name="hector andres saravia" userId="c156667406d52dc1" providerId="Windows Live" clId="Web-{7FA9DA66-FBF2-49F8-95FC-8BAE44B7C436}" dt="2020-06-15T23:09:47.291" v="42"/>
          <ac:picMkLst>
            <pc:docMk/>
            <pc:sldMk cId="805744913" sldId="269"/>
            <ac:picMk id="14" creationId="{791AE23E-90C9-4963-96E2-8DADBFC3BC09}"/>
          </ac:picMkLst>
        </pc:picChg>
        <pc:picChg chg="add del">
          <ac:chgData name="hector andres saravia" userId="c156667406d52dc1" providerId="Windows Live" clId="Web-{7FA9DA66-FBF2-49F8-95FC-8BAE44B7C436}" dt="2020-06-15T23:09:47.291" v="42"/>
          <ac:picMkLst>
            <pc:docMk/>
            <pc:sldMk cId="805744913" sldId="269"/>
            <ac:picMk id="16" creationId="{C5F93E90-4379-4AAC-B021-E5FA6D974AED}"/>
          </ac:picMkLst>
        </pc:picChg>
      </pc:sldChg>
      <pc:sldChg chg="addSp modSp new mod setBg modClrScheme chgLayout">
        <pc:chgData name="hector andres saravia" userId="c156667406d52dc1" providerId="Windows Live" clId="Web-{7FA9DA66-FBF2-49F8-95FC-8BAE44B7C436}" dt="2020-06-16T00:53:04.644" v="706"/>
        <pc:sldMkLst>
          <pc:docMk/>
          <pc:sldMk cId="3176423388" sldId="270"/>
        </pc:sldMkLst>
        <pc:spChg chg="add mod">
          <ac:chgData name="hector andres saravia" userId="c156667406d52dc1" providerId="Windows Live" clId="Web-{7FA9DA66-FBF2-49F8-95FC-8BAE44B7C436}" dt="2020-06-16T00:29:54.859" v="597" actId="14100"/>
          <ac:spMkLst>
            <pc:docMk/>
            <pc:sldMk cId="3176423388" sldId="270"/>
            <ac:spMk id="4" creationId="{63E4CBFB-C7D2-497E-AE6B-C080377CCA16}"/>
          </ac:spMkLst>
        </pc:spChg>
        <pc:graphicFrameChg chg="add mod modGraphic">
          <ac:chgData name="hector andres saravia" userId="c156667406d52dc1" providerId="Windows Live" clId="Web-{7FA9DA66-FBF2-49F8-95FC-8BAE44B7C436}" dt="2020-06-16T00:52:12.939" v="703"/>
          <ac:graphicFrameMkLst>
            <pc:docMk/>
            <pc:sldMk cId="3176423388" sldId="270"/>
            <ac:graphicFrameMk id="3" creationId="{D86DE9F9-E223-4C45-B58D-8C2302AE77A5}"/>
          </ac:graphicFrameMkLst>
        </pc:graphicFrameChg>
      </pc:sldChg>
      <pc:sldChg chg="addSp delSp modSp new mod setBg">
        <pc:chgData name="hector andres saravia" userId="c156667406d52dc1" providerId="Windows Live" clId="Web-{7FA9DA66-FBF2-49F8-95FC-8BAE44B7C436}" dt="2020-06-16T01:04:27.216" v="795"/>
        <pc:sldMkLst>
          <pc:docMk/>
          <pc:sldMk cId="1126219195" sldId="271"/>
        </pc:sldMkLst>
        <pc:spChg chg="add mod ord">
          <ac:chgData name="hector andres saravia" userId="c156667406d52dc1" providerId="Windows Live" clId="Web-{7FA9DA66-FBF2-49F8-95FC-8BAE44B7C436}" dt="2020-06-16T01:02:56.041" v="747"/>
          <ac:spMkLst>
            <pc:docMk/>
            <pc:sldMk cId="1126219195" sldId="271"/>
            <ac:spMk id="4" creationId="{D91C0B6C-700A-4923-80E0-532E16892B3A}"/>
          </ac:spMkLst>
        </pc:spChg>
        <pc:spChg chg="add del mod ord">
          <ac:chgData name="hector andres saravia" userId="c156667406d52dc1" providerId="Windows Live" clId="Web-{7FA9DA66-FBF2-49F8-95FC-8BAE44B7C436}" dt="2020-06-16T01:03:58.950" v="754"/>
          <ac:spMkLst>
            <pc:docMk/>
            <pc:sldMk cId="1126219195" sldId="271"/>
            <ac:spMk id="5" creationId="{5E343B53-C697-44D6-A750-86A624A4C56F}"/>
          </ac:spMkLst>
        </pc:spChg>
        <pc:graphicFrameChg chg="add mod ord modGraphic">
          <ac:chgData name="hector andres saravia" userId="c156667406d52dc1" providerId="Windows Live" clId="Web-{7FA9DA66-FBF2-49F8-95FC-8BAE44B7C436}" dt="2020-06-16T01:04:27.216" v="795"/>
          <ac:graphicFrameMkLst>
            <pc:docMk/>
            <pc:sldMk cId="1126219195" sldId="271"/>
            <ac:graphicFrameMk id="3" creationId="{C3BFC859-2F60-496E-8FA3-4D41B6DE9DDC}"/>
          </ac:graphicFrameMkLst>
        </pc:graphicFrameChg>
      </pc:sldChg>
      <pc:sldChg chg="new">
        <pc:chgData name="hector andres saravia" userId="c156667406d52dc1" providerId="Windows Live" clId="Web-{7FA9DA66-FBF2-49F8-95FC-8BAE44B7C436}" dt="2020-06-16T01:04:50.467" v="796"/>
        <pc:sldMkLst>
          <pc:docMk/>
          <pc:sldMk cId="2587937868" sldId="272"/>
        </pc:sldMkLst>
      </pc:sldChg>
      <pc:sldMasterChg chg="del delSldLayout">
        <pc:chgData name="hector andres saravia" userId="c156667406d52dc1" providerId="Windows Live" clId="Web-{7FA9DA66-FBF2-49F8-95FC-8BAE44B7C436}" dt="2020-06-15T23:09:47.291" v="42"/>
        <pc:sldMasterMkLst>
          <pc:docMk/>
          <pc:sldMasterMk cId="835742014" sldId="2147483696"/>
        </pc:sldMasterMkLst>
        <pc:sldLayoutChg chg="del">
          <pc:chgData name="hector andres saravia" userId="c156667406d52dc1" providerId="Windows Live" clId="Web-{7FA9DA66-FBF2-49F8-95FC-8BAE44B7C436}" dt="2020-06-15T23:09:47.291" v="42"/>
          <pc:sldLayoutMkLst>
            <pc:docMk/>
            <pc:sldMasterMk cId="835742014" sldId="2147483696"/>
            <pc:sldLayoutMk cId="2217420346" sldId="2147483697"/>
          </pc:sldLayoutMkLst>
        </pc:sldLayoutChg>
        <pc:sldLayoutChg chg="del">
          <pc:chgData name="hector andres saravia" userId="c156667406d52dc1" providerId="Windows Live" clId="Web-{7FA9DA66-FBF2-49F8-95FC-8BAE44B7C436}" dt="2020-06-15T23:09:47.291" v="42"/>
          <pc:sldLayoutMkLst>
            <pc:docMk/>
            <pc:sldMasterMk cId="835742014" sldId="2147483696"/>
            <pc:sldLayoutMk cId="2477437025" sldId="2147483698"/>
          </pc:sldLayoutMkLst>
        </pc:sldLayoutChg>
        <pc:sldLayoutChg chg="del">
          <pc:chgData name="hector andres saravia" userId="c156667406d52dc1" providerId="Windows Live" clId="Web-{7FA9DA66-FBF2-49F8-95FC-8BAE44B7C436}" dt="2020-06-15T23:09:47.291" v="42"/>
          <pc:sldLayoutMkLst>
            <pc:docMk/>
            <pc:sldMasterMk cId="835742014" sldId="2147483696"/>
            <pc:sldLayoutMk cId="791511621" sldId="2147483699"/>
          </pc:sldLayoutMkLst>
        </pc:sldLayoutChg>
        <pc:sldLayoutChg chg="del">
          <pc:chgData name="hector andres saravia" userId="c156667406d52dc1" providerId="Windows Live" clId="Web-{7FA9DA66-FBF2-49F8-95FC-8BAE44B7C436}" dt="2020-06-15T23:09:47.291" v="42"/>
          <pc:sldLayoutMkLst>
            <pc:docMk/>
            <pc:sldMasterMk cId="835742014" sldId="2147483696"/>
            <pc:sldLayoutMk cId="759784065" sldId="2147483700"/>
          </pc:sldLayoutMkLst>
        </pc:sldLayoutChg>
        <pc:sldLayoutChg chg="del">
          <pc:chgData name="hector andres saravia" userId="c156667406d52dc1" providerId="Windows Live" clId="Web-{7FA9DA66-FBF2-49F8-95FC-8BAE44B7C436}" dt="2020-06-15T23:09:47.291" v="42"/>
          <pc:sldLayoutMkLst>
            <pc:docMk/>
            <pc:sldMasterMk cId="835742014" sldId="2147483696"/>
            <pc:sldLayoutMk cId="2634867557" sldId="2147483701"/>
          </pc:sldLayoutMkLst>
        </pc:sldLayoutChg>
        <pc:sldLayoutChg chg="del">
          <pc:chgData name="hector andres saravia" userId="c156667406d52dc1" providerId="Windows Live" clId="Web-{7FA9DA66-FBF2-49F8-95FC-8BAE44B7C436}" dt="2020-06-15T23:09:47.291" v="42"/>
          <pc:sldLayoutMkLst>
            <pc:docMk/>
            <pc:sldMasterMk cId="835742014" sldId="2147483696"/>
            <pc:sldLayoutMk cId="502040260" sldId="2147483702"/>
          </pc:sldLayoutMkLst>
        </pc:sldLayoutChg>
        <pc:sldLayoutChg chg="del">
          <pc:chgData name="hector andres saravia" userId="c156667406d52dc1" providerId="Windows Live" clId="Web-{7FA9DA66-FBF2-49F8-95FC-8BAE44B7C436}" dt="2020-06-15T23:09:47.291" v="42"/>
          <pc:sldLayoutMkLst>
            <pc:docMk/>
            <pc:sldMasterMk cId="835742014" sldId="2147483696"/>
            <pc:sldLayoutMk cId="2195509749" sldId="2147483703"/>
          </pc:sldLayoutMkLst>
        </pc:sldLayoutChg>
        <pc:sldLayoutChg chg="del">
          <pc:chgData name="hector andres saravia" userId="c156667406d52dc1" providerId="Windows Live" clId="Web-{7FA9DA66-FBF2-49F8-95FC-8BAE44B7C436}" dt="2020-06-15T23:09:47.291" v="42"/>
          <pc:sldLayoutMkLst>
            <pc:docMk/>
            <pc:sldMasterMk cId="835742014" sldId="2147483696"/>
            <pc:sldLayoutMk cId="1023960318" sldId="2147483704"/>
          </pc:sldLayoutMkLst>
        </pc:sldLayoutChg>
        <pc:sldLayoutChg chg="del">
          <pc:chgData name="hector andres saravia" userId="c156667406d52dc1" providerId="Windows Live" clId="Web-{7FA9DA66-FBF2-49F8-95FC-8BAE44B7C436}" dt="2020-06-15T23:09:47.291" v="42"/>
          <pc:sldLayoutMkLst>
            <pc:docMk/>
            <pc:sldMasterMk cId="835742014" sldId="2147483696"/>
            <pc:sldLayoutMk cId="792880485" sldId="2147483705"/>
          </pc:sldLayoutMkLst>
        </pc:sldLayoutChg>
        <pc:sldLayoutChg chg="del">
          <pc:chgData name="hector andres saravia" userId="c156667406d52dc1" providerId="Windows Live" clId="Web-{7FA9DA66-FBF2-49F8-95FC-8BAE44B7C436}" dt="2020-06-15T23:09:47.291" v="42"/>
          <pc:sldLayoutMkLst>
            <pc:docMk/>
            <pc:sldMasterMk cId="835742014" sldId="2147483696"/>
            <pc:sldLayoutMk cId="3090899459" sldId="2147483706"/>
          </pc:sldLayoutMkLst>
        </pc:sldLayoutChg>
        <pc:sldLayoutChg chg="del">
          <pc:chgData name="hector andres saravia" userId="c156667406d52dc1" providerId="Windows Live" clId="Web-{7FA9DA66-FBF2-49F8-95FC-8BAE44B7C436}" dt="2020-06-15T23:09:47.291" v="42"/>
          <pc:sldLayoutMkLst>
            <pc:docMk/>
            <pc:sldMasterMk cId="835742014" sldId="2147483696"/>
            <pc:sldLayoutMk cId="2229367888" sldId="2147483707"/>
          </pc:sldLayoutMkLst>
        </pc:sldLayoutChg>
        <pc:sldLayoutChg chg="del">
          <pc:chgData name="hector andres saravia" userId="c156667406d52dc1" providerId="Windows Live" clId="Web-{7FA9DA66-FBF2-49F8-95FC-8BAE44B7C436}" dt="2020-06-15T23:09:47.291" v="42"/>
          <pc:sldLayoutMkLst>
            <pc:docMk/>
            <pc:sldMasterMk cId="835742014" sldId="2147483696"/>
            <pc:sldLayoutMk cId="232613946" sldId="2147483708"/>
          </pc:sldLayoutMkLst>
        </pc:sldLayoutChg>
        <pc:sldLayoutChg chg="del">
          <pc:chgData name="hector andres saravia" userId="c156667406d52dc1" providerId="Windows Live" clId="Web-{7FA9DA66-FBF2-49F8-95FC-8BAE44B7C436}" dt="2020-06-15T23:09:47.291" v="42"/>
          <pc:sldLayoutMkLst>
            <pc:docMk/>
            <pc:sldMasterMk cId="835742014" sldId="2147483696"/>
            <pc:sldLayoutMk cId="69065342" sldId="2147483709"/>
          </pc:sldLayoutMkLst>
        </pc:sldLayoutChg>
        <pc:sldLayoutChg chg="del">
          <pc:chgData name="hector andres saravia" userId="c156667406d52dc1" providerId="Windows Live" clId="Web-{7FA9DA66-FBF2-49F8-95FC-8BAE44B7C436}" dt="2020-06-15T23:09:47.291" v="42"/>
          <pc:sldLayoutMkLst>
            <pc:docMk/>
            <pc:sldMasterMk cId="835742014" sldId="2147483696"/>
            <pc:sldLayoutMk cId="99212909" sldId="2147483710"/>
          </pc:sldLayoutMkLst>
        </pc:sldLayoutChg>
        <pc:sldLayoutChg chg="del">
          <pc:chgData name="hector andres saravia" userId="c156667406d52dc1" providerId="Windows Live" clId="Web-{7FA9DA66-FBF2-49F8-95FC-8BAE44B7C436}" dt="2020-06-15T23:09:47.291" v="42"/>
          <pc:sldLayoutMkLst>
            <pc:docMk/>
            <pc:sldMasterMk cId="835742014" sldId="2147483696"/>
            <pc:sldLayoutMk cId="2838192946" sldId="2147483711"/>
          </pc:sldLayoutMkLst>
        </pc:sldLayoutChg>
        <pc:sldLayoutChg chg="del">
          <pc:chgData name="hector andres saravia" userId="c156667406d52dc1" providerId="Windows Live" clId="Web-{7FA9DA66-FBF2-49F8-95FC-8BAE44B7C436}" dt="2020-06-15T23:09:47.291" v="42"/>
          <pc:sldLayoutMkLst>
            <pc:docMk/>
            <pc:sldMasterMk cId="835742014" sldId="2147483696"/>
            <pc:sldLayoutMk cId="705804480" sldId="2147483712"/>
          </pc:sldLayoutMkLst>
        </pc:sldLayoutChg>
        <pc:sldLayoutChg chg="del">
          <pc:chgData name="hector andres saravia" userId="c156667406d52dc1" providerId="Windows Live" clId="Web-{7FA9DA66-FBF2-49F8-95FC-8BAE44B7C436}" dt="2020-06-15T23:09:47.291" v="42"/>
          <pc:sldLayoutMkLst>
            <pc:docMk/>
            <pc:sldMasterMk cId="835742014" sldId="2147483696"/>
            <pc:sldLayoutMk cId="2942214926" sldId="2147483713"/>
          </pc:sldLayoutMkLst>
        </pc:sldLayoutChg>
      </pc:sldMasterChg>
      <pc:sldMasterChg chg="add del mod setBg addSldLayout delSldLayout modSldLayout">
        <pc:chgData name="hector andres saravia" userId="c156667406d52dc1" providerId="Windows Live" clId="Web-{7FA9DA66-FBF2-49F8-95FC-8BAE44B7C436}" dt="2020-06-15T23:11:14.200" v="45"/>
        <pc:sldMasterMkLst>
          <pc:docMk/>
          <pc:sldMasterMk cId="4057689134" sldId="2147483714"/>
        </pc:sldMasterMkLst>
        <pc:sldLayoutChg chg="add del mod replId">
          <pc:chgData name="hector andres saravia" userId="c156667406d52dc1" providerId="Windows Live" clId="Web-{7FA9DA66-FBF2-49F8-95FC-8BAE44B7C436}" dt="2020-06-15T23:11:14.200" v="45"/>
          <pc:sldLayoutMkLst>
            <pc:docMk/>
            <pc:sldMasterMk cId="4057689134" sldId="2147483714"/>
            <pc:sldLayoutMk cId="4188003484" sldId="2147483715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11:14.200" v="45"/>
          <pc:sldLayoutMkLst>
            <pc:docMk/>
            <pc:sldMasterMk cId="4057689134" sldId="2147483714"/>
            <pc:sldLayoutMk cId="1891116256" sldId="2147483716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11:14.200" v="45"/>
          <pc:sldLayoutMkLst>
            <pc:docMk/>
            <pc:sldMasterMk cId="4057689134" sldId="2147483714"/>
            <pc:sldLayoutMk cId="643629504" sldId="2147483717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11:14.200" v="45"/>
          <pc:sldLayoutMkLst>
            <pc:docMk/>
            <pc:sldMasterMk cId="4057689134" sldId="2147483714"/>
            <pc:sldLayoutMk cId="2019202566" sldId="2147483718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11:14.200" v="45"/>
          <pc:sldLayoutMkLst>
            <pc:docMk/>
            <pc:sldMasterMk cId="4057689134" sldId="2147483714"/>
            <pc:sldLayoutMk cId="1742786210" sldId="2147483719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11:14.200" v="45"/>
          <pc:sldLayoutMkLst>
            <pc:docMk/>
            <pc:sldMasterMk cId="4057689134" sldId="2147483714"/>
            <pc:sldLayoutMk cId="501458933" sldId="2147483720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11:14.200" v="45"/>
          <pc:sldLayoutMkLst>
            <pc:docMk/>
            <pc:sldMasterMk cId="4057689134" sldId="2147483714"/>
            <pc:sldLayoutMk cId="2393835218" sldId="2147483721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11:14.200" v="45"/>
          <pc:sldLayoutMkLst>
            <pc:docMk/>
            <pc:sldMasterMk cId="4057689134" sldId="2147483714"/>
            <pc:sldLayoutMk cId="1304228448" sldId="2147483722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11:14.200" v="45"/>
          <pc:sldLayoutMkLst>
            <pc:docMk/>
            <pc:sldMasterMk cId="4057689134" sldId="2147483714"/>
            <pc:sldLayoutMk cId="1823296210" sldId="2147483723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11:14.200" v="45"/>
          <pc:sldLayoutMkLst>
            <pc:docMk/>
            <pc:sldMasterMk cId="4057689134" sldId="2147483714"/>
            <pc:sldLayoutMk cId="3971142821" sldId="2147483724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11:14.200" v="45"/>
          <pc:sldLayoutMkLst>
            <pc:docMk/>
            <pc:sldMasterMk cId="4057689134" sldId="2147483714"/>
            <pc:sldLayoutMk cId="3034476689" sldId="2147483725"/>
          </pc:sldLayoutMkLst>
        </pc:sldLayoutChg>
      </pc:sldMasterChg>
      <pc:sldMasterChg chg="add del addSldLayout delSldLayout modSldLayout">
        <pc:chgData name="hector andres saravia" userId="c156667406d52dc1" providerId="Windows Live" clId="Web-{7FA9DA66-FBF2-49F8-95FC-8BAE44B7C436}" dt="2020-06-15T23:42:55.458" v="235"/>
        <pc:sldMasterMkLst>
          <pc:docMk/>
          <pc:sldMasterMk cId="543427796" sldId="2147483726"/>
        </pc:sldMasterMkLst>
        <pc:sldLayoutChg chg="add del mod replId">
          <pc:chgData name="hector andres saravia" userId="c156667406d52dc1" providerId="Windows Live" clId="Web-{7FA9DA66-FBF2-49F8-95FC-8BAE44B7C436}" dt="2020-06-15T23:42:55.458" v="235"/>
          <pc:sldLayoutMkLst>
            <pc:docMk/>
            <pc:sldMasterMk cId="543427796" sldId="2147483726"/>
            <pc:sldLayoutMk cId="1791446610" sldId="2147483727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42:55.458" v="235"/>
          <pc:sldLayoutMkLst>
            <pc:docMk/>
            <pc:sldMasterMk cId="543427796" sldId="2147483726"/>
            <pc:sldLayoutMk cId="3601437139" sldId="2147483728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42:55.458" v="235"/>
          <pc:sldLayoutMkLst>
            <pc:docMk/>
            <pc:sldMasterMk cId="543427796" sldId="2147483726"/>
            <pc:sldLayoutMk cId="1719737975" sldId="2147483729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42:55.458" v="235"/>
          <pc:sldLayoutMkLst>
            <pc:docMk/>
            <pc:sldMasterMk cId="543427796" sldId="2147483726"/>
            <pc:sldLayoutMk cId="1585512311" sldId="2147483730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42:55.458" v="235"/>
          <pc:sldLayoutMkLst>
            <pc:docMk/>
            <pc:sldMasterMk cId="543427796" sldId="2147483726"/>
            <pc:sldLayoutMk cId="516378116" sldId="2147483731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42:55.458" v="235"/>
          <pc:sldLayoutMkLst>
            <pc:docMk/>
            <pc:sldMasterMk cId="543427796" sldId="2147483726"/>
            <pc:sldLayoutMk cId="3466936450" sldId="2147483732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42:55.458" v="235"/>
          <pc:sldLayoutMkLst>
            <pc:docMk/>
            <pc:sldMasterMk cId="543427796" sldId="2147483726"/>
            <pc:sldLayoutMk cId="2817458645" sldId="2147483733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42:55.458" v="235"/>
          <pc:sldLayoutMkLst>
            <pc:docMk/>
            <pc:sldMasterMk cId="543427796" sldId="2147483726"/>
            <pc:sldLayoutMk cId="3526904657" sldId="2147483734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42:55.458" v="235"/>
          <pc:sldLayoutMkLst>
            <pc:docMk/>
            <pc:sldMasterMk cId="543427796" sldId="2147483726"/>
            <pc:sldLayoutMk cId="2012101002" sldId="2147483735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42:55.458" v="235"/>
          <pc:sldLayoutMkLst>
            <pc:docMk/>
            <pc:sldMasterMk cId="543427796" sldId="2147483726"/>
            <pc:sldLayoutMk cId="2519886563" sldId="2147483736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42:55.458" v="235"/>
          <pc:sldLayoutMkLst>
            <pc:docMk/>
            <pc:sldMasterMk cId="543427796" sldId="2147483726"/>
            <pc:sldLayoutMk cId="3281316317" sldId="2147483737"/>
          </pc:sldLayoutMkLst>
        </pc:sldLayoutChg>
      </pc:sldMasterChg>
      <pc:sldMasterChg chg="add del addSldLayout delSldLayout modSldLayout">
        <pc:chgData name="hector andres saravia" userId="c156667406d52dc1" providerId="Windows Live" clId="Web-{7FA9DA66-FBF2-49F8-95FC-8BAE44B7C436}" dt="2020-06-15T23:43:15.130" v="236"/>
        <pc:sldMasterMkLst>
          <pc:docMk/>
          <pc:sldMasterMk cId="1585291601" sldId="2147483738"/>
        </pc:sldMasterMkLst>
        <pc:sldLayoutChg chg="add del mod replId">
          <pc:chgData name="hector andres saravia" userId="c156667406d52dc1" providerId="Windows Live" clId="Web-{7FA9DA66-FBF2-49F8-95FC-8BAE44B7C436}" dt="2020-06-15T23:43:15.130" v="236"/>
          <pc:sldLayoutMkLst>
            <pc:docMk/>
            <pc:sldMasterMk cId="1585291601" sldId="2147483738"/>
            <pc:sldLayoutMk cId="1572959635" sldId="2147483739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43:15.130" v="236"/>
          <pc:sldLayoutMkLst>
            <pc:docMk/>
            <pc:sldMasterMk cId="1585291601" sldId="2147483738"/>
            <pc:sldLayoutMk cId="2488441529" sldId="2147483740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43:15.130" v="236"/>
          <pc:sldLayoutMkLst>
            <pc:docMk/>
            <pc:sldMasterMk cId="1585291601" sldId="2147483738"/>
            <pc:sldLayoutMk cId="1350118909" sldId="2147483741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43:15.130" v="236"/>
          <pc:sldLayoutMkLst>
            <pc:docMk/>
            <pc:sldMasterMk cId="1585291601" sldId="2147483738"/>
            <pc:sldLayoutMk cId="4161074902" sldId="2147483742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43:15.130" v="236"/>
          <pc:sldLayoutMkLst>
            <pc:docMk/>
            <pc:sldMasterMk cId="1585291601" sldId="2147483738"/>
            <pc:sldLayoutMk cId="2017606395" sldId="2147483743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43:15.130" v="236"/>
          <pc:sldLayoutMkLst>
            <pc:docMk/>
            <pc:sldMasterMk cId="1585291601" sldId="2147483738"/>
            <pc:sldLayoutMk cId="3627211632" sldId="2147483744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43:15.130" v="236"/>
          <pc:sldLayoutMkLst>
            <pc:docMk/>
            <pc:sldMasterMk cId="1585291601" sldId="2147483738"/>
            <pc:sldLayoutMk cId="1306079919" sldId="2147483745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43:15.130" v="236"/>
          <pc:sldLayoutMkLst>
            <pc:docMk/>
            <pc:sldMasterMk cId="1585291601" sldId="2147483738"/>
            <pc:sldLayoutMk cId="3866527092" sldId="2147483746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43:15.130" v="236"/>
          <pc:sldLayoutMkLst>
            <pc:docMk/>
            <pc:sldMasterMk cId="1585291601" sldId="2147483738"/>
            <pc:sldLayoutMk cId="4056696401" sldId="2147483747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43:15.130" v="236"/>
          <pc:sldLayoutMkLst>
            <pc:docMk/>
            <pc:sldMasterMk cId="1585291601" sldId="2147483738"/>
            <pc:sldLayoutMk cId="1783745397" sldId="2147483748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43:15.130" v="236"/>
          <pc:sldLayoutMkLst>
            <pc:docMk/>
            <pc:sldMasterMk cId="1585291601" sldId="2147483738"/>
            <pc:sldLayoutMk cId="839400638" sldId="2147483749"/>
          </pc:sldLayoutMkLst>
        </pc:sldLayoutChg>
      </pc:sldMasterChg>
      <pc:sldMasterChg chg="add del mod setBg addSldLayout delSldLayout modSldLayout">
        <pc:chgData name="hector andres saravia" userId="c156667406d52dc1" providerId="Windows Live" clId="Web-{7FA9DA66-FBF2-49F8-95FC-8BAE44B7C436}" dt="2020-06-16T00:52:42.550" v="705"/>
        <pc:sldMasterMkLst>
          <pc:docMk/>
          <pc:sldMasterMk cId="2418447747" sldId="2147483750"/>
        </pc:sldMasterMkLst>
        <pc:sldLayoutChg chg="add del mod replId">
          <pc:chgData name="hector andres saravia" userId="c156667406d52dc1" providerId="Windows Live" clId="Web-{7FA9DA66-FBF2-49F8-95FC-8BAE44B7C436}" dt="2020-06-16T00:52:42.550" v="705"/>
          <pc:sldLayoutMkLst>
            <pc:docMk/>
            <pc:sldMasterMk cId="2418447747" sldId="2147483750"/>
            <pc:sldLayoutMk cId="2170376575" sldId="2147483751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52:42.550" v="705"/>
          <pc:sldLayoutMkLst>
            <pc:docMk/>
            <pc:sldMasterMk cId="2418447747" sldId="2147483750"/>
            <pc:sldLayoutMk cId="4225955470" sldId="2147483752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52:42.550" v="705"/>
          <pc:sldLayoutMkLst>
            <pc:docMk/>
            <pc:sldMasterMk cId="2418447747" sldId="2147483750"/>
            <pc:sldLayoutMk cId="1899103589" sldId="2147483753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52:42.550" v="705"/>
          <pc:sldLayoutMkLst>
            <pc:docMk/>
            <pc:sldMasterMk cId="2418447747" sldId="2147483750"/>
            <pc:sldLayoutMk cId="3345614525" sldId="2147483754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52:42.550" v="705"/>
          <pc:sldLayoutMkLst>
            <pc:docMk/>
            <pc:sldMasterMk cId="2418447747" sldId="2147483750"/>
            <pc:sldLayoutMk cId="27020005" sldId="2147483755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52:42.550" v="705"/>
          <pc:sldLayoutMkLst>
            <pc:docMk/>
            <pc:sldMasterMk cId="2418447747" sldId="2147483750"/>
            <pc:sldLayoutMk cId="3562771225" sldId="2147483756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52:42.550" v="705"/>
          <pc:sldLayoutMkLst>
            <pc:docMk/>
            <pc:sldMasterMk cId="2418447747" sldId="2147483750"/>
            <pc:sldLayoutMk cId="1497369283" sldId="2147483757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52:42.550" v="705"/>
          <pc:sldLayoutMkLst>
            <pc:docMk/>
            <pc:sldMasterMk cId="2418447747" sldId="2147483750"/>
            <pc:sldLayoutMk cId="2863945584" sldId="2147483758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52:42.550" v="705"/>
          <pc:sldLayoutMkLst>
            <pc:docMk/>
            <pc:sldMasterMk cId="2418447747" sldId="2147483750"/>
            <pc:sldLayoutMk cId="301224704" sldId="2147483759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52:42.550" v="705"/>
          <pc:sldLayoutMkLst>
            <pc:docMk/>
            <pc:sldMasterMk cId="2418447747" sldId="2147483750"/>
            <pc:sldLayoutMk cId="2581219734" sldId="2147483760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52:42.550" v="705"/>
          <pc:sldLayoutMkLst>
            <pc:docMk/>
            <pc:sldMasterMk cId="2418447747" sldId="2147483750"/>
            <pc:sldLayoutMk cId="1626062135" sldId="2147483761"/>
          </pc:sldLayoutMkLst>
        </pc:sldLayoutChg>
      </pc:sldMasterChg>
      <pc:sldMasterChg chg="add del addSldLayout delSldLayout modSldLayout">
        <pc:chgData name="hector andres saravia" userId="c156667406d52dc1" providerId="Windows Live" clId="Web-{7FA9DA66-FBF2-49F8-95FC-8BAE44B7C436}" dt="2020-06-16T00:09:30.783" v="444"/>
        <pc:sldMasterMkLst>
          <pc:docMk/>
          <pc:sldMasterMk cId="370000076" sldId="2147483762"/>
        </pc:sldMasterMkLst>
        <pc:sldLayoutChg chg="add del mod replId">
          <pc:chgData name="hector andres saravia" userId="c156667406d52dc1" providerId="Windows Live" clId="Web-{7FA9DA66-FBF2-49F8-95FC-8BAE44B7C436}" dt="2020-06-16T00:09:30.783" v="444"/>
          <pc:sldLayoutMkLst>
            <pc:docMk/>
            <pc:sldMasterMk cId="370000076" sldId="2147483762"/>
            <pc:sldLayoutMk cId="3624155181" sldId="2147483763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09:30.783" v="444"/>
          <pc:sldLayoutMkLst>
            <pc:docMk/>
            <pc:sldMasterMk cId="370000076" sldId="2147483762"/>
            <pc:sldLayoutMk cId="3162892442" sldId="2147483764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09:30.783" v="444"/>
          <pc:sldLayoutMkLst>
            <pc:docMk/>
            <pc:sldMasterMk cId="370000076" sldId="2147483762"/>
            <pc:sldLayoutMk cId="125529100" sldId="2147483765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09:30.783" v="444"/>
          <pc:sldLayoutMkLst>
            <pc:docMk/>
            <pc:sldMasterMk cId="370000076" sldId="2147483762"/>
            <pc:sldLayoutMk cId="285355712" sldId="2147483766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09:30.783" v="444"/>
          <pc:sldLayoutMkLst>
            <pc:docMk/>
            <pc:sldMasterMk cId="370000076" sldId="2147483762"/>
            <pc:sldLayoutMk cId="19072755" sldId="2147483767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09:30.783" v="444"/>
          <pc:sldLayoutMkLst>
            <pc:docMk/>
            <pc:sldMasterMk cId="370000076" sldId="2147483762"/>
            <pc:sldLayoutMk cId="1664242484" sldId="2147483768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09:30.783" v="444"/>
          <pc:sldLayoutMkLst>
            <pc:docMk/>
            <pc:sldMasterMk cId="370000076" sldId="2147483762"/>
            <pc:sldLayoutMk cId="3238595444" sldId="2147483769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09:30.783" v="444"/>
          <pc:sldLayoutMkLst>
            <pc:docMk/>
            <pc:sldMasterMk cId="370000076" sldId="2147483762"/>
            <pc:sldLayoutMk cId="158525722" sldId="2147483770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09:30.783" v="444"/>
          <pc:sldLayoutMkLst>
            <pc:docMk/>
            <pc:sldMasterMk cId="370000076" sldId="2147483762"/>
            <pc:sldLayoutMk cId="1515889907" sldId="2147483771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09:30.783" v="444"/>
          <pc:sldLayoutMkLst>
            <pc:docMk/>
            <pc:sldMasterMk cId="370000076" sldId="2147483762"/>
            <pc:sldLayoutMk cId="3588833880" sldId="2147483772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09:30.783" v="444"/>
          <pc:sldLayoutMkLst>
            <pc:docMk/>
            <pc:sldMasterMk cId="370000076" sldId="2147483762"/>
            <pc:sldLayoutMk cId="4292209174" sldId="2147483773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09:30.783" v="444"/>
          <pc:sldLayoutMkLst>
            <pc:docMk/>
            <pc:sldMasterMk cId="370000076" sldId="2147483762"/>
            <pc:sldLayoutMk cId="1178474854" sldId="2147483774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09:30.783" v="444"/>
          <pc:sldLayoutMkLst>
            <pc:docMk/>
            <pc:sldMasterMk cId="370000076" sldId="2147483762"/>
            <pc:sldLayoutMk cId="2202067785" sldId="2147483775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09:30.783" v="444"/>
          <pc:sldLayoutMkLst>
            <pc:docMk/>
            <pc:sldMasterMk cId="370000076" sldId="2147483762"/>
            <pc:sldLayoutMk cId="1796806896" sldId="2147483776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09:30.783" v="444"/>
          <pc:sldLayoutMkLst>
            <pc:docMk/>
            <pc:sldMasterMk cId="370000076" sldId="2147483762"/>
            <pc:sldLayoutMk cId="2774281638" sldId="2147483777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09:30.783" v="444"/>
          <pc:sldLayoutMkLst>
            <pc:docMk/>
            <pc:sldMasterMk cId="370000076" sldId="2147483762"/>
            <pc:sldLayoutMk cId="3810716276" sldId="2147483778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09:30.783" v="444"/>
          <pc:sldLayoutMkLst>
            <pc:docMk/>
            <pc:sldMasterMk cId="370000076" sldId="2147483762"/>
            <pc:sldLayoutMk cId="1159568280" sldId="2147483779"/>
          </pc:sldLayoutMkLst>
        </pc:sldLayoutChg>
      </pc:sldMasterChg>
      <pc:sldMasterChg chg="add del addSldLayout delSldLayout modSldLayout">
        <pc:chgData name="hector andres saravia" userId="c156667406d52dc1" providerId="Windows Live" clId="Web-{7FA9DA66-FBF2-49F8-95FC-8BAE44B7C436}" dt="2020-06-16T00:52:42.550" v="705"/>
        <pc:sldMasterMkLst>
          <pc:docMk/>
          <pc:sldMasterMk cId="1116208745" sldId="2147483762"/>
        </pc:sldMasterMkLst>
        <pc:sldLayoutChg chg="add del mod replId">
          <pc:chgData name="hector andres saravia" userId="c156667406d52dc1" providerId="Windows Live" clId="Web-{7FA9DA66-FBF2-49F8-95FC-8BAE44B7C436}" dt="2020-06-16T00:52:42.550" v="705"/>
          <pc:sldLayoutMkLst>
            <pc:docMk/>
            <pc:sldMasterMk cId="1116208745" sldId="2147483762"/>
            <pc:sldLayoutMk cId="3862525148" sldId="2147483763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52:42.550" v="705"/>
          <pc:sldLayoutMkLst>
            <pc:docMk/>
            <pc:sldMasterMk cId="1116208745" sldId="2147483762"/>
            <pc:sldLayoutMk cId="2555703415" sldId="2147483764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52:42.550" v="705"/>
          <pc:sldLayoutMkLst>
            <pc:docMk/>
            <pc:sldMasterMk cId="1116208745" sldId="2147483762"/>
            <pc:sldLayoutMk cId="2737331839" sldId="2147483765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52:42.550" v="705"/>
          <pc:sldLayoutMkLst>
            <pc:docMk/>
            <pc:sldMasterMk cId="1116208745" sldId="2147483762"/>
            <pc:sldLayoutMk cId="2221063987" sldId="2147483766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52:42.550" v="705"/>
          <pc:sldLayoutMkLst>
            <pc:docMk/>
            <pc:sldMasterMk cId="1116208745" sldId="2147483762"/>
            <pc:sldLayoutMk cId="1183892983" sldId="2147483767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52:42.550" v="705"/>
          <pc:sldLayoutMkLst>
            <pc:docMk/>
            <pc:sldMasterMk cId="1116208745" sldId="2147483762"/>
            <pc:sldLayoutMk cId="939269367" sldId="2147483768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52:42.550" v="705"/>
          <pc:sldLayoutMkLst>
            <pc:docMk/>
            <pc:sldMasterMk cId="1116208745" sldId="2147483762"/>
            <pc:sldLayoutMk cId="2459390079" sldId="2147483769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52:42.550" v="705"/>
          <pc:sldLayoutMkLst>
            <pc:docMk/>
            <pc:sldMasterMk cId="1116208745" sldId="2147483762"/>
            <pc:sldLayoutMk cId="768526581" sldId="2147483770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52:42.550" v="705"/>
          <pc:sldLayoutMkLst>
            <pc:docMk/>
            <pc:sldMasterMk cId="1116208745" sldId="2147483762"/>
            <pc:sldLayoutMk cId="3406957214" sldId="2147483771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52:42.550" v="705"/>
          <pc:sldLayoutMkLst>
            <pc:docMk/>
            <pc:sldMasterMk cId="1116208745" sldId="2147483762"/>
            <pc:sldLayoutMk cId="3488415038" sldId="2147483772"/>
          </pc:sldLayoutMkLst>
        </pc:sldLayoutChg>
        <pc:sldLayoutChg chg="add del mod replId">
          <pc:chgData name="hector andres saravia" userId="c156667406d52dc1" providerId="Windows Live" clId="Web-{7FA9DA66-FBF2-49F8-95FC-8BAE44B7C436}" dt="2020-06-16T00:52:42.550" v="705"/>
          <pc:sldLayoutMkLst>
            <pc:docMk/>
            <pc:sldMasterMk cId="1116208745" sldId="2147483762"/>
            <pc:sldLayoutMk cId="1064013875" sldId="2147483773"/>
          </pc:sldLayoutMkLst>
        </pc:sldLayoutChg>
      </pc:sldMasterChg>
      <pc:sldMasterChg chg="add del addSldLayout delSldLayout modSldLayout">
        <pc:chgData name="hector andres saravia" userId="c156667406d52dc1" providerId="Windows Live" clId="Web-{7FA9DA66-FBF2-49F8-95FC-8BAE44B7C436}" dt="2020-06-15T23:55:03.064" v="348"/>
        <pc:sldMasterMkLst>
          <pc:docMk/>
          <pc:sldMasterMk cId="3513616489" sldId="2147483762"/>
        </pc:sldMasterMkLst>
        <pc:sldLayoutChg chg="add del mod replId">
          <pc:chgData name="hector andres saravia" userId="c156667406d52dc1" providerId="Windows Live" clId="Web-{7FA9DA66-FBF2-49F8-95FC-8BAE44B7C436}" dt="2020-06-15T23:55:03.064" v="348"/>
          <pc:sldLayoutMkLst>
            <pc:docMk/>
            <pc:sldMasterMk cId="3513616489" sldId="2147483762"/>
            <pc:sldLayoutMk cId="4058920721" sldId="2147483763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55:03.064" v="348"/>
          <pc:sldLayoutMkLst>
            <pc:docMk/>
            <pc:sldMasterMk cId="3513616489" sldId="2147483762"/>
            <pc:sldLayoutMk cId="4234455277" sldId="2147483764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55:03.064" v="348"/>
          <pc:sldLayoutMkLst>
            <pc:docMk/>
            <pc:sldMasterMk cId="3513616489" sldId="2147483762"/>
            <pc:sldLayoutMk cId="4126702740" sldId="2147483765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55:03.064" v="348"/>
          <pc:sldLayoutMkLst>
            <pc:docMk/>
            <pc:sldMasterMk cId="3513616489" sldId="2147483762"/>
            <pc:sldLayoutMk cId="2575296116" sldId="2147483766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55:03.064" v="348"/>
          <pc:sldLayoutMkLst>
            <pc:docMk/>
            <pc:sldMasterMk cId="3513616489" sldId="2147483762"/>
            <pc:sldLayoutMk cId="3293036795" sldId="2147483767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55:03.064" v="348"/>
          <pc:sldLayoutMkLst>
            <pc:docMk/>
            <pc:sldMasterMk cId="3513616489" sldId="2147483762"/>
            <pc:sldLayoutMk cId="445084747" sldId="2147483768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55:03.064" v="348"/>
          <pc:sldLayoutMkLst>
            <pc:docMk/>
            <pc:sldMasterMk cId="3513616489" sldId="2147483762"/>
            <pc:sldLayoutMk cId="1514057923" sldId="2147483769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55:03.064" v="348"/>
          <pc:sldLayoutMkLst>
            <pc:docMk/>
            <pc:sldMasterMk cId="3513616489" sldId="2147483762"/>
            <pc:sldLayoutMk cId="4170358648" sldId="2147483770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55:03.064" v="348"/>
          <pc:sldLayoutMkLst>
            <pc:docMk/>
            <pc:sldMasterMk cId="3513616489" sldId="2147483762"/>
            <pc:sldLayoutMk cId="2839738228" sldId="2147483771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55:03.064" v="348"/>
          <pc:sldLayoutMkLst>
            <pc:docMk/>
            <pc:sldMasterMk cId="3513616489" sldId="2147483762"/>
            <pc:sldLayoutMk cId="3699876347" sldId="2147483772"/>
          </pc:sldLayoutMkLst>
        </pc:sldLayoutChg>
        <pc:sldLayoutChg chg="add del mod replId">
          <pc:chgData name="hector andres saravia" userId="c156667406d52dc1" providerId="Windows Live" clId="Web-{7FA9DA66-FBF2-49F8-95FC-8BAE44B7C436}" dt="2020-06-15T23:55:03.064" v="348"/>
          <pc:sldLayoutMkLst>
            <pc:docMk/>
            <pc:sldMasterMk cId="3513616489" sldId="2147483762"/>
            <pc:sldLayoutMk cId="3137963878" sldId="2147483773"/>
          </pc:sldLayoutMkLst>
        </pc:sldLayoutChg>
      </pc:sldMasterChg>
    </pc:docChg>
  </pc:docChgLst>
  <pc:docChgLst>
    <pc:chgData name="hector andres saravia" userId="c156667406d52dc1" providerId="Windows Live" clId="Web-{A732EE1A-E975-48E8-93C1-FF5EE973DAAE}"/>
    <pc:docChg chg="modSld">
      <pc:chgData name="hector andres saravia" userId="c156667406d52dc1" providerId="Windows Live" clId="Web-{A732EE1A-E975-48E8-93C1-FF5EE973DAAE}" dt="2020-06-16T02:40:11.501" v="44"/>
      <pc:docMkLst>
        <pc:docMk/>
      </pc:docMkLst>
      <pc:sldChg chg="addSp delSp modSp mod setBg">
        <pc:chgData name="hector andres saravia" userId="c156667406d52dc1" providerId="Windows Live" clId="Web-{A732EE1A-E975-48E8-93C1-FF5EE973DAAE}" dt="2020-06-16T02:33:36.922" v="10"/>
        <pc:sldMkLst>
          <pc:docMk/>
          <pc:sldMk cId="3765654274" sldId="256"/>
        </pc:sldMkLst>
        <pc:spChg chg="add del">
          <ac:chgData name="hector andres saravia" userId="c156667406d52dc1" providerId="Windows Live" clId="Web-{A732EE1A-E975-48E8-93C1-FF5EE973DAAE}" dt="2020-06-16T02:31:57.406" v="2"/>
          <ac:spMkLst>
            <pc:docMk/>
            <pc:sldMk cId="3765654274" sldId="256"/>
            <ac:spMk id="10" creationId="{F43EFC75-D61F-4CEA-9817-11CC86030557}"/>
          </ac:spMkLst>
        </pc:spChg>
        <pc:spChg chg="add del">
          <ac:chgData name="hector andres saravia" userId="c156667406d52dc1" providerId="Windows Live" clId="Web-{A732EE1A-E975-48E8-93C1-FF5EE973DAAE}" dt="2020-06-16T02:31:57.406" v="2"/>
          <ac:spMkLst>
            <pc:docMk/>
            <pc:sldMk cId="3765654274" sldId="256"/>
            <ac:spMk id="12" creationId="{3C02F3DD-3E32-4AF8-BFA1-D131A6B4B72D}"/>
          </ac:spMkLst>
        </pc:spChg>
        <pc:spChg chg="add del">
          <ac:chgData name="hector andres saravia" userId="c156667406d52dc1" providerId="Windows Live" clId="Web-{A732EE1A-E975-48E8-93C1-FF5EE973DAAE}" dt="2020-06-16T02:32:41.344" v="8"/>
          <ac:spMkLst>
            <pc:docMk/>
            <pc:sldMk cId="3765654274" sldId="256"/>
            <ac:spMk id="14" creationId="{9FFD67B9-38BA-48A7-9E86-74782D7F8CE2}"/>
          </ac:spMkLst>
        </pc:spChg>
        <pc:spChg chg="add del">
          <ac:chgData name="hector andres saravia" userId="c156667406d52dc1" providerId="Windows Live" clId="Web-{A732EE1A-E975-48E8-93C1-FF5EE973DAAE}" dt="2020-06-16T02:32:41.344" v="8"/>
          <ac:spMkLst>
            <pc:docMk/>
            <pc:sldMk cId="3765654274" sldId="256"/>
            <ac:spMk id="16" creationId="{9F92C291-43B7-4F14-920D-2FCD8D2DF72E}"/>
          </ac:spMkLst>
        </pc:spChg>
        <pc:spChg chg="add del">
          <ac:chgData name="hector andres saravia" userId="c156667406d52dc1" providerId="Windows Live" clId="Web-{A732EE1A-E975-48E8-93C1-FF5EE973DAAE}" dt="2020-06-16T02:32:30.812" v="6"/>
          <ac:spMkLst>
            <pc:docMk/>
            <pc:sldMk cId="3765654274" sldId="256"/>
            <ac:spMk id="18" creationId="{F43EFC75-D61F-4CEA-9817-11CC86030557}"/>
          </ac:spMkLst>
        </pc:spChg>
        <pc:spChg chg="add">
          <ac:chgData name="hector andres saravia" userId="c156667406d52dc1" providerId="Windows Live" clId="Web-{A732EE1A-E975-48E8-93C1-FF5EE973DAAE}" dt="2020-06-16T02:33:36.922" v="10"/>
          <ac:spMkLst>
            <pc:docMk/>
            <pc:sldMk cId="3765654274" sldId="256"/>
            <ac:spMk id="20" creationId="{F43EFC75-D61F-4CEA-9817-11CC86030557}"/>
          </ac:spMkLst>
        </pc:spChg>
        <pc:spChg chg="add">
          <ac:chgData name="hector andres saravia" userId="c156667406d52dc1" providerId="Windows Live" clId="Web-{A732EE1A-E975-48E8-93C1-FF5EE973DAAE}" dt="2020-06-16T02:33:36.922" v="10"/>
          <ac:spMkLst>
            <pc:docMk/>
            <pc:sldMk cId="3765654274" sldId="256"/>
            <ac:spMk id="22" creationId="{3C02F3DD-3E32-4AF8-BFA1-D131A6B4B72D}"/>
          </ac:spMkLst>
        </pc:spChg>
        <pc:spChg chg="add del">
          <ac:chgData name="hector andres saravia" userId="c156667406d52dc1" providerId="Windows Live" clId="Web-{A732EE1A-E975-48E8-93C1-FF5EE973DAAE}" dt="2020-06-16T02:32:30.812" v="6"/>
          <ac:spMkLst>
            <pc:docMk/>
            <pc:sldMk cId="3765654274" sldId="256"/>
            <ac:spMk id="23" creationId="{3C02F3DD-3E32-4AF8-BFA1-D131A6B4B72D}"/>
          </ac:spMkLst>
        </pc:spChg>
        <pc:picChg chg="mod">
          <ac:chgData name="hector andres saravia" userId="c156667406d52dc1" providerId="Windows Live" clId="Web-{A732EE1A-E975-48E8-93C1-FF5EE973DAAE}" dt="2020-06-16T02:33:36.922" v="10"/>
          <ac:picMkLst>
            <pc:docMk/>
            <pc:sldMk cId="3765654274" sldId="256"/>
            <ac:picMk id="2" creationId="{68FE68D6-EC2D-4C20-94BA-71143CF5DA90}"/>
          </ac:picMkLst>
        </pc:picChg>
      </pc:sldChg>
      <pc:sldChg chg="addSp delSp modSp">
        <pc:chgData name="hector andres saravia" userId="c156667406d52dc1" providerId="Windows Live" clId="Web-{A732EE1A-E975-48E8-93C1-FF5EE973DAAE}" dt="2020-06-16T02:40:11.501" v="44"/>
        <pc:sldMkLst>
          <pc:docMk/>
          <pc:sldMk cId="1126219195" sldId="271"/>
        </pc:sldMkLst>
        <pc:spChg chg="del">
          <ac:chgData name="hector andres saravia" userId="c156667406d52dc1" providerId="Windows Live" clId="Web-{A732EE1A-E975-48E8-93C1-FF5EE973DAAE}" dt="2020-06-16T02:35:03.906" v="14"/>
          <ac:spMkLst>
            <pc:docMk/>
            <pc:sldMk cId="1126219195" sldId="271"/>
            <ac:spMk id="4" creationId="{D91C0B6C-700A-4923-80E0-532E16892B3A}"/>
          </ac:spMkLst>
        </pc:spChg>
        <pc:spChg chg="add mod">
          <ac:chgData name="hector andres saravia" userId="c156667406d52dc1" providerId="Windows Live" clId="Web-{A732EE1A-E975-48E8-93C1-FF5EE973DAAE}" dt="2020-06-16T02:39:03.063" v="38" actId="1076"/>
          <ac:spMkLst>
            <pc:docMk/>
            <pc:sldMk cId="1126219195" sldId="271"/>
            <ac:spMk id="6" creationId="{43D0E7FF-677B-4E3B-ACF0-D0513EB4B822}"/>
          </ac:spMkLst>
        </pc:spChg>
        <pc:graphicFrameChg chg="del mod modGraphic">
          <ac:chgData name="hector andres saravia" userId="c156667406d52dc1" providerId="Windows Live" clId="Web-{A732EE1A-E975-48E8-93C1-FF5EE973DAAE}" dt="2020-06-16T02:34:58.360" v="13"/>
          <ac:graphicFrameMkLst>
            <pc:docMk/>
            <pc:sldMk cId="1126219195" sldId="271"/>
            <ac:graphicFrameMk id="3" creationId="{C3BFC859-2F60-496E-8FA3-4D41B6DE9DDC}"/>
          </ac:graphicFrameMkLst>
        </pc:graphicFrameChg>
        <pc:graphicFrameChg chg="add mod modGraphic">
          <ac:chgData name="hector andres saravia" userId="c156667406d52dc1" providerId="Windows Live" clId="Web-{A732EE1A-E975-48E8-93C1-FF5EE973DAAE}" dt="2020-06-16T02:40:11.501" v="44"/>
          <ac:graphicFrameMkLst>
            <pc:docMk/>
            <pc:sldMk cId="1126219195" sldId="271"/>
            <ac:graphicFrameMk id="5" creationId="{8AE944D2-7DF9-4229-952C-A95EF7DCB29D}"/>
          </ac:graphicFrameMkLst>
        </pc:graphicFrameChg>
      </pc:sldChg>
    </pc:docChg>
  </pc:docChgLst>
  <pc:docChgLst>
    <pc:chgData name="Usuario invitado" providerId="Windows Live" clId="Web-{2312DEF0-C826-4CDA-B075-EA9A82F1DC6B}"/>
    <pc:docChg chg="modSld">
      <pc:chgData name="Usuario invitado" userId="" providerId="Windows Live" clId="Web-{2312DEF0-C826-4CDA-B075-EA9A82F1DC6B}" dt="2020-06-16T16:05:18.786" v="9"/>
      <pc:docMkLst>
        <pc:docMk/>
      </pc:docMkLst>
      <pc:sldChg chg="modSp">
        <pc:chgData name="Usuario invitado" userId="" providerId="Windows Live" clId="Web-{2312DEF0-C826-4CDA-B075-EA9A82F1DC6B}" dt="2020-06-16T16:05:18.786" v="9"/>
        <pc:sldMkLst>
          <pc:docMk/>
          <pc:sldMk cId="3176423388" sldId="270"/>
        </pc:sldMkLst>
        <pc:graphicFrameChg chg="mod modGraphic">
          <ac:chgData name="Usuario invitado" userId="" providerId="Windows Live" clId="Web-{2312DEF0-C826-4CDA-B075-EA9A82F1DC6B}" dt="2020-06-16T16:05:18.786" v="9"/>
          <ac:graphicFrameMkLst>
            <pc:docMk/>
            <pc:sldMk cId="3176423388" sldId="270"/>
            <ac:graphicFrameMk id="3" creationId="{D86DE9F9-E223-4C45-B58D-8C2302AE77A5}"/>
          </ac:graphicFrameMkLst>
        </pc:graphicFrameChg>
      </pc:sldChg>
    </pc:docChg>
  </pc:docChgLst>
  <pc:docChgLst>
    <pc:chgData name="hector andres saravia" userId="c156667406d52dc1" providerId="Windows Live" clId="Web-{AE32ACF7-4941-41D2-A9ED-C119A3D9A477}"/>
    <pc:docChg chg="modSld">
      <pc:chgData name="hector andres saravia" userId="c156667406d52dc1" providerId="Windows Live" clId="Web-{AE32ACF7-4941-41D2-A9ED-C119A3D9A477}" dt="2020-06-16T02:21:14.342" v="16"/>
      <pc:docMkLst>
        <pc:docMk/>
      </pc:docMkLst>
      <pc:sldChg chg="modSp mod setBg">
        <pc:chgData name="hector andres saravia" userId="c156667406d52dc1" providerId="Windows Live" clId="Web-{AE32ACF7-4941-41D2-A9ED-C119A3D9A477}" dt="2020-06-16T02:17:42.520" v="4" actId="20577"/>
        <pc:sldMkLst>
          <pc:docMk/>
          <pc:sldMk cId="1370255788" sldId="260"/>
        </pc:sldMkLst>
        <pc:spChg chg="mod">
          <ac:chgData name="hector andres saravia" userId="c156667406d52dc1" providerId="Windows Live" clId="Web-{AE32ACF7-4941-41D2-A9ED-C119A3D9A477}" dt="2020-06-16T02:17:42.520" v="4" actId="20577"/>
          <ac:spMkLst>
            <pc:docMk/>
            <pc:sldMk cId="1370255788" sldId="260"/>
            <ac:spMk id="2" creationId="{03142ABD-A67E-4EBE-9EB0-ADB20D4BF07B}"/>
          </ac:spMkLst>
        </pc:spChg>
      </pc:sldChg>
      <pc:sldChg chg="modSp">
        <pc:chgData name="hector andres saravia" userId="c156667406d52dc1" providerId="Windows Live" clId="Web-{AE32ACF7-4941-41D2-A9ED-C119A3D9A477}" dt="2020-06-16T02:19:04.492" v="11"/>
        <pc:sldMkLst>
          <pc:docMk/>
          <pc:sldMk cId="1126219195" sldId="271"/>
        </pc:sldMkLst>
        <pc:graphicFrameChg chg="mod modGraphic">
          <ac:chgData name="hector andres saravia" userId="c156667406d52dc1" providerId="Windows Live" clId="Web-{AE32ACF7-4941-41D2-A9ED-C119A3D9A477}" dt="2020-06-16T02:19:04.492" v="11"/>
          <ac:graphicFrameMkLst>
            <pc:docMk/>
            <pc:sldMk cId="1126219195" sldId="271"/>
            <ac:graphicFrameMk id="3" creationId="{C3BFC859-2F60-496E-8FA3-4D41B6DE9DDC}"/>
          </ac:graphicFrameMkLst>
        </pc:graphicFrameChg>
      </pc:sldChg>
      <pc:sldChg chg="modSp">
        <pc:chgData name="hector andres saravia" userId="c156667406d52dc1" providerId="Windows Live" clId="Web-{AE32ACF7-4941-41D2-A9ED-C119A3D9A477}" dt="2020-06-16T02:21:14.342" v="16"/>
        <pc:sldMkLst>
          <pc:docMk/>
          <pc:sldMk cId="2584825149" sldId="273"/>
        </pc:sldMkLst>
        <pc:graphicFrameChg chg="mod modGraphic">
          <ac:chgData name="hector andres saravia" userId="c156667406d52dc1" providerId="Windows Live" clId="Web-{AE32ACF7-4941-41D2-A9ED-C119A3D9A477}" dt="2020-06-16T02:21:14.342" v="16"/>
          <ac:graphicFrameMkLst>
            <pc:docMk/>
            <pc:sldMk cId="2584825149" sldId="273"/>
            <ac:graphicFrameMk id="3" creationId="{AE41DB98-A9DF-4E45-9441-7AD41CD68090}"/>
          </ac:graphicFrameMkLst>
        </pc:graphicFrameChg>
      </pc:sldChg>
    </pc:docChg>
  </pc:docChgLst>
  <pc:docChgLst>
    <pc:chgData name="hector andres saravia" userId="c156667406d52dc1" providerId="Windows Live" clId="Web-{560A8232-C1FB-42E1-9BF1-34BDCC4DBA4E}"/>
    <pc:docChg chg="modSld">
      <pc:chgData name="hector andres saravia" userId="c156667406d52dc1" providerId="Windows Live" clId="Web-{560A8232-C1FB-42E1-9BF1-34BDCC4DBA4E}" dt="2020-06-15T16:13:41.917" v="4" actId="20577"/>
      <pc:docMkLst>
        <pc:docMk/>
      </pc:docMkLst>
      <pc:sldChg chg="modSp mod setBg">
        <pc:chgData name="hector andres saravia" userId="c156667406d52dc1" providerId="Windows Live" clId="Web-{560A8232-C1FB-42E1-9BF1-34BDCC4DBA4E}" dt="2020-06-15T16:13:41.917" v="3" actId="20577"/>
        <pc:sldMkLst>
          <pc:docMk/>
          <pc:sldMk cId="3765654274" sldId="256"/>
        </pc:sldMkLst>
        <pc:spChg chg="mod">
          <ac:chgData name="hector andres saravia" userId="c156667406d52dc1" providerId="Windows Live" clId="Web-{560A8232-C1FB-42E1-9BF1-34BDCC4DBA4E}" dt="2020-06-15T16:13:41.917" v="3" actId="20577"/>
          <ac:spMkLst>
            <pc:docMk/>
            <pc:sldMk cId="3765654274" sldId="256"/>
            <ac:spMk id="4" creationId="{00000000-0000-0000-0000-000000000000}"/>
          </ac:spMkLst>
        </pc:spChg>
        <pc:picChg chg="mod">
          <ac:chgData name="hector andres saravia" userId="c156667406d52dc1" providerId="Windows Live" clId="Web-{560A8232-C1FB-42E1-9BF1-34BDCC4DBA4E}" dt="2020-06-15T16:13:18.774" v="0"/>
          <ac:picMkLst>
            <pc:docMk/>
            <pc:sldMk cId="3765654274" sldId="256"/>
            <ac:picMk id="5" creationId="{00000000-0000-0000-0000-000000000000}"/>
          </ac:picMkLst>
        </pc:picChg>
      </pc:sldChg>
    </pc:docChg>
  </pc:docChgLst>
  <pc:docChgLst>
    <pc:chgData name="hector andres saravia" userId="c156667406d52dc1" providerId="Windows Live" clId="Web-{EE60FC80-3261-4FB2-B0B2-D5A3D6E2DF45}"/>
    <pc:docChg chg="modSld">
      <pc:chgData name="hector andres saravia" userId="c156667406d52dc1" providerId="Windows Live" clId="Web-{EE60FC80-3261-4FB2-B0B2-D5A3D6E2DF45}" dt="2020-06-16T18:14:49.656" v="2"/>
      <pc:docMkLst>
        <pc:docMk/>
      </pc:docMkLst>
      <pc:sldChg chg="delSp mod setBg">
        <pc:chgData name="hector andres saravia" userId="c156667406d52dc1" providerId="Windows Live" clId="Web-{EE60FC80-3261-4FB2-B0B2-D5A3D6E2DF45}" dt="2020-06-16T18:14:49.656" v="2"/>
        <pc:sldMkLst>
          <pc:docMk/>
          <pc:sldMk cId="2281149613" sldId="275"/>
        </pc:sldMkLst>
        <pc:spChg chg="del">
          <ac:chgData name="hector andres saravia" userId="c156667406d52dc1" providerId="Windows Live" clId="Web-{EE60FC80-3261-4FB2-B0B2-D5A3D6E2DF45}" dt="2020-06-16T18:09:14.937" v="1"/>
          <ac:spMkLst>
            <pc:docMk/>
            <pc:sldMk cId="2281149613" sldId="275"/>
            <ac:spMk id="2" creationId="{54970460-2B0B-4CD7-A6E0-5B9D641FAC0D}"/>
          </ac:spMkLst>
        </pc:spChg>
        <pc:spChg chg="del">
          <ac:chgData name="hector andres saravia" userId="c156667406d52dc1" providerId="Windows Live" clId="Web-{EE60FC80-3261-4FB2-B0B2-D5A3D6E2DF45}" dt="2020-06-16T18:09:09.296" v="0"/>
          <ac:spMkLst>
            <pc:docMk/>
            <pc:sldMk cId="2281149613" sldId="275"/>
            <ac:spMk id="3" creationId="{6469CCAD-991B-4081-95DE-70B2EA87F452}"/>
          </ac:spMkLst>
        </pc:spChg>
      </pc:sldChg>
    </pc:docChg>
  </pc:docChgLst>
  <pc:docChgLst>
    <pc:chgData name="hector andres saravia" userId="c156667406d52dc1" providerId="Windows Live" clId="Web-{EB03BF55-F1CC-4C53-8EC5-E02AAC429F7F}"/>
    <pc:docChg chg="modSld">
      <pc:chgData name="hector andres saravia" userId="c156667406d52dc1" providerId="Windows Live" clId="Web-{EB03BF55-F1CC-4C53-8EC5-E02AAC429F7F}" dt="2020-06-16T11:11:24.241" v="32"/>
      <pc:docMkLst>
        <pc:docMk/>
      </pc:docMkLst>
      <pc:sldChg chg="modSp mod setBg">
        <pc:chgData name="hector andres saravia" userId="c156667406d52dc1" providerId="Windows Live" clId="Web-{EB03BF55-F1CC-4C53-8EC5-E02AAC429F7F}" dt="2020-06-16T11:04:55.408" v="21"/>
        <pc:sldMkLst>
          <pc:docMk/>
          <pc:sldMk cId="2742770180" sldId="257"/>
        </pc:sldMkLst>
        <pc:spChg chg="mod">
          <ac:chgData name="hector andres saravia" userId="c156667406d52dc1" providerId="Windows Live" clId="Web-{EB03BF55-F1CC-4C53-8EC5-E02AAC429F7F}" dt="2020-06-16T11:04:50.222" v="19"/>
          <ac:spMkLst>
            <pc:docMk/>
            <pc:sldMk cId="2742770180" sldId="257"/>
            <ac:spMk id="21" creationId="{00000000-0000-0000-0000-000000000000}"/>
          </ac:spMkLst>
        </pc:spChg>
        <pc:spChg chg="mod">
          <ac:chgData name="hector andres saravia" userId="c156667406d52dc1" providerId="Windows Live" clId="Web-{EB03BF55-F1CC-4C53-8EC5-E02AAC429F7F}" dt="2020-06-16T11:04:55.408" v="21"/>
          <ac:spMkLst>
            <pc:docMk/>
            <pc:sldMk cId="2742770180" sldId="257"/>
            <ac:spMk id="22" creationId="{00000000-0000-0000-0000-000000000000}"/>
          </ac:spMkLst>
        </pc:spChg>
        <pc:spChg chg="mod">
          <ac:chgData name="hector andres saravia" userId="c156667406d52dc1" providerId="Windows Live" clId="Web-{EB03BF55-F1CC-4C53-8EC5-E02AAC429F7F}" dt="2020-06-16T11:04:30.570" v="18"/>
          <ac:spMkLst>
            <pc:docMk/>
            <pc:sldMk cId="2742770180" sldId="257"/>
            <ac:spMk id="46" creationId="{00000000-0000-0000-0000-000000000000}"/>
          </ac:spMkLst>
        </pc:spChg>
      </pc:sldChg>
      <pc:sldChg chg="mod setBg">
        <pc:chgData name="hector andres saravia" userId="c156667406d52dc1" providerId="Windows Live" clId="Web-{EB03BF55-F1CC-4C53-8EC5-E02AAC429F7F}" dt="2020-06-16T11:01:22.080" v="6"/>
        <pc:sldMkLst>
          <pc:docMk/>
          <pc:sldMk cId="3577894160" sldId="258"/>
        </pc:sldMkLst>
      </pc:sldChg>
      <pc:sldChg chg="mod setBg">
        <pc:chgData name="hector andres saravia" userId="c156667406d52dc1" providerId="Windows Live" clId="Web-{EB03BF55-F1CC-4C53-8EC5-E02AAC429F7F}" dt="2020-06-16T11:06:02.668" v="22"/>
        <pc:sldMkLst>
          <pc:docMk/>
          <pc:sldMk cId="1370255788" sldId="260"/>
        </pc:sldMkLst>
      </pc:sldChg>
      <pc:sldChg chg="mod setBg">
        <pc:chgData name="hector andres saravia" userId="c156667406d52dc1" providerId="Windows Live" clId="Web-{EB03BF55-F1CC-4C53-8EC5-E02AAC429F7F}" dt="2020-06-16T11:08:15.967" v="26"/>
        <pc:sldMkLst>
          <pc:docMk/>
          <pc:sldMk cId="1282354651" sldId="262"/>
        </pc:sldMkLst>
      </pc:sldChg>
      <pc:sldChg chg="mod setBg">
        <pc:chgData name="hector andres saravia" userId="c156667406d52dc1" providerId="Windows Live" clId="Web-{EB03BF55-F1CC-4C53-8EC5-E02AAC429F7F}" dt="2020-06-16T11:08:49.192" v="27"/>
        <pc:sldMkLst>
          <pc:docMk/>
          <pc:sldMk cId="1789777395" sldId="267"/>
        </pc:sldMkLst>
      </pc:sldChg>
      <pc:sldChg chg="modSp mod setBg">
        <pc:chgData name="hector andres saravia" userId="c156667406d52dc1" providerId="Windows Live" clId="Web-{EB03BF55-F1CC-4C53-8EC5-E02AAC429F7F}" dt="2020-06-16T11:00:38.514" v="3" actId="20577"/>
        <pc:sldMkLst>
          <pc:docMk/>
          <pc:sldMk cId="805744913" sldId="269"/>
        </pc:sldMkLst>
        <pc:spChg chg="mod">
          <ac:chgData name="hector andres saravia" userId="c156667406d52dc1" providerId="Windows Live" clId="Web-{EB03BF55-F1CC-4C53-8EC5-E02AAC429F7F}" dt="2020-06-16T11:00:38.514" v="3" actId="20577"/>
          <ac:spMkLst>
            <pc:docMk/>
            <pc:sldMk cId="805744913" sldId="269"/>
            <ac:spMk id="2" creationId="{7E57991C-85EB-4D10-90E3-5E6D586DF432}"/>
          </ac:spMkLst>
        </pc:spChg>
      </pc:sldChg>
      <pc:sldChg chg="mod setBg">
        <pc:chgData name="hector andres saravia" userId="c156667406d52dc1" providerId="Windows Live" clId="Web-{EB03BF55-F1CC-4C53-8EC5-E02AAC429F7F}" dt="2020-06-16T11:09:11.105" v="28"/>
        <pc:sldMkLst>
          <pc:docMk/>
          <pc:sldMk cId="3176423388" sldId="270"/>
        </pc:sldMkLst>
      </pc:sldChg>
      <pc:sldChg chg="mod setBg">
        <pc:chgData name="hector andres saravia" userId="c156667406d52dc1" providerId="Windows Live" clId="Web-{EB03BF55-F1CC-4C53-8EC5-E02AAC429F7F}" dt="2020-06-16T11:10:53.129" v="31"/>
        <pc:sldMkLst>
          <pc:docMk/>
          <pc:sldMk cId="1126219195" sldId="271"/>
        </pc:sldMkLst>
      </pc:sldChg>
      <pc:sldChg chg="mod setBg">
        <pc:chgData name="hector andres saravia" userId="c156667406d52dc1" providerId="Windows Live" clId="Web-{EB03BF55-F1CC-4C53-8EC5-E02AAC429F7F}" dt="2020-06-16T11:11:24.241" v="32"/>
        <pc:sldMkLst>
          <pc:docMk/>
          <pc:sldMk cId="2584825149" sldId="273"/>
        </pc:sldMkLst>
      </pc:sldChg>
    </pc:docChg>
  </pc:docChgLst>
  <pc:docChgLst>
    <pc:chgData name="hector andres saravia" userId="c156667406d52dc1" providerId="Windows Live" clId="Web-{06CF0E7B-FD55-4040-AF6D-496C208E7A24}"/>
    <pc:docChg chg="addSld delSld modSld">
      <pc:chgData name="hector andres saravia" userId="c156667406d52dc1" providerId="Windows Live" clId="Web-{06CF0E7B-FD55-4040-AF6D-496C208E7A24}" dt="2020-06-16T01:38:33.499" v="206" actId="1076"/>
      <pc:docMkLst>
        <pc:docMk/>
      </pc:docMkLst>
      <pc:sldChg chg="addSp delSp modSp new mod setBg">
        <pc:chgData name="hector andres saravia" userId="c156667406d52dc1" providerId="Windows Live" clId="Web-{06CF0E7B-FD55-4040-AF6D-496C208E7A24}" dt="2020-06-16T01:30:52.782" v="154" actId="1076"/>
        <pc:sldMkLst>
          <pc:docMk/>
          <pc:sldMk cId="2584825149" sldId="273"/>
        </pc:sldMkLst>
        <pc:spChg chg="add mod">
          <ac:chgData name="hector andres saravia" userId="c156667406d52dc1" providerId="Windows Live" clId="Web-{06CF0E7B-FD55-4040-AF6D-496C208E7A24}" dt="2020-06-16T01:30:44.875" v="153" actId="1076"/>
          <ac:spMkLst>
            <pc:docMk/>
            <pc:sldMk cId="2584825149" sldId="273"/>
            <ac:spMk id="6" creationId="{72C266B3-C7B6-4125-A10E-E7EF0D1CE5D4}"/>
          </ac:spMkLst>
        </pc:spChg>
        <pc:graphicFrameChg chg="add mod modGraphic">
          <ac:chgData name="hector andres saravia" userId="c156667406d52dc1" providerId="Windows Live" clId="Web-{06CF0E7B-FD55-4040-AF6D-496C208E7A24}" dt="2020-06-16T01:30:52.782" v="154" actId="1076"/>
          <ac:graphicFrameMkLst>
            <pc:docMk/>
            <pc:sldMk cId="2584825149" sldId="273"/>
            <ac:graphicFrameMk id="3" creationId="{AE41DB98-A9DF-4E45-9441-7AD41CD68090}"/>
          </ac:graphicFrameMkLst>
        </pc:graphicFrameChg>
        <pc:graphicFrameChg chg="add del mod modGraphic">
          <ac:chgData name="hector andres saravia" userId="c156667406d52dc1" providerId="Windows Live" clId="Web-{06CF0E7B-FD55-4040-AF6D-496C208E7A24}" dt="2020-06-16T01:24:42.864" v="26"/>
          <ac:graphicFrameMkLst>
            <pc:docMk/>
            <pc:sldMk cId="2584825149" sldId="273"/>
            <ac:graphicFrameMk id="5" creationId="{C8E5E8B9-C133-4E5A-803F-D5C621A18666}"/>
          </ac:graphicFrameMkLst>
        </pc:graphicFrameChg>
      </pc:sldChg>
      <pc:sldChg chg="new del">
        <pc:chgData name="hector andres saravia" userId="c156667406d52dc1" providerId="Windows Live" clId="Web-{06CF0E7B-FD55-4040-AF6D-496C208E7A24}" dt="2020-06-16T01:21:37.855" v="1"/>
        <pc:sldMkLst>
          <pc:docMk/>
          <pc:sldMk cId="3588473778" sldId="273"/>
        </pc:sldMkLst>
      </pc:sldChg>
      <pc:sldChg chg="addSp delSp modSp new mod setBg">
        <pc:chgData name="hector andres saravia" userId="c156667406d52dc1" providerId="Windows Live" clId="Web-{06CF0E7B-FD55-4040-AF6D-496C208E7A24}" dt="2020-06-16T01:38:33.499" v="206" actId="1076"/>
        <pc:sldMkLst>
          <pc:docMk/>
          <pc:sldMk cId="1737208155" sldId="274"/>
        </pc:sldMkLst>
        <pc:spChg chg="add del mod">
          <ac:chgData name="hector andres saravia" userId="c156667406d52dc1" providerId="Windows Live" clId="Web-{06CF0E7B-FD55-4040-AF6D-496C208E7A24}" dt="2020-06-16T01:23:58.581" v="15"/>
          <ac:spMkLst>
            <pc:docMk/>
            <pc:sldMk cId="1737208155" sldId="274"/>
            <ac:spMk id="6" creationId="{8D717EE7-A0CE-4E16-A100-E7A3AF8534CC}"/>
          </ac:spMkLst>
        </pc:spChg>
        <pc:spChg chg="add del mod">
          <ac:chgData name="hector andres saravia" userId="c156667406d52dc1" providerId="Windows Live" clId="Web-{06CF0E7B-FD55-4040-AF6D-496C208E7A24}" dt="2020-06-16T01:32:09.081" v="159"/>
          <ac:spMkLst>
            <pc:docMk/>
            <pc:sldMk cId="1737208155" sldId="274"/>
            <ac:spMk id="9" creationId="{7EF26E5C-FEC3-4188-96C8-B1D909972171}"/>
          </ac:spMkLst>
        </pc:spChg>
        <pc:spChg chg="add mod">
          <ac:chgData name="hector andres saravia" userId="c156667406d52dc1" providerId="Windows Live" clId="Web-{06CF0E7B-FD55-4040-AF6D-496C208E7A24}" dt="2020-06-16T01:38:33.499" v="206" actId="1076"/>
          <ac:spMkLst>
            <pc:docMk/>
            <pc:sldMk cId="1737208155" sldId="274"/>
            <ac:spMk id="12" creationId="{7A1EF9DA-1B4F-47E8-912F-EAC5297E9501}"/>
          </ac:spMkLst>
        </pc:spChg>
        <pc:graphicFrameChg chg="add del mod">
          <ac:chgData name="hector andres saravia" userId="c156667406d52dc1" providerId="Windows Live" clId="Web-{06CF0E7B-FD55-4040-AF6D-496C208E7A24}" dt="2020-06-16T01:23:58.597" v="17"/>
          <ac:graphicFrameMkLst>
            <pc:docMk/>
            <pc:sldMk cId="1737208155" sldId="274"/>
            <ac:graphicFrameMk id="3" creationId="{8E0949AF-EB90-4E3B-9960-54E2E8D5423B}"/>
          </ac:graphicFrameMkLst>
        </pc:graphicFrameChg>
        <pc:graphicFrameChg chg="add del mod modGraphic">
          <ac:chgData name="hector andres saravia" userId="c156667406d52dc1" providerId="Windows Live" clId="Web-{06CF0E7B-FD55-4040-AF6D-496C208E7A24}" dt="2020-06-16T01:23:58.597" v="16"/>
          <ac:graphicFrameMkLst>
            <pc:docMk/>
            <pc:sldMk cId="1737208155" sldId="274"/>
            <ac:graphicFrameMk id="5" creationId="{3D1A1223-8AA1-4514-A5E4-C58134E0DADC}"/>
          </ac:graphicFrameMkLst>
        </pc:graphicFrameChg>
        <pc:graphicFrameChg chg="add del mod modGraphic">
          <ac:chgData name="hector andres saravia" userId="c156667406d52dc1" providerId="Windows Live" clId="Web-{06CF0E7B-FD55-4040-AF6D-496C208E7A24}" dt="2020-06-16T01:36:13.557" v="177"/>
          <ac:graphicFrameMkLst>
            <pc:docMk/>
            <pc:sldMk cId="1737208155" sldId="274"/>
            <ac:graphicFrameMk id="8" creationId="{3C8CD094-E609-4808-981E-83C95D021F3D}"/>
          </ac:graphicFrameMkLst>
        </pc:graphicFrameChg>
        <pc:graphicFrameChg chg="add mod modGraphic">
          <ac:chgData name="hector andres saravia" userId="c156667406d52dc1" providerId="Windows Live" clId="Web-{06CF0E7B-FD55-4040-AF6D-496C208E7A24}" dt="2020-06-16T01:38:13.842" v="205"/>
          <ac:graphicFrameMkLst>
            <pc:docMk/>
            <pc:sldMk cId="1737208155" sldId="274"/>
            <ac:graphicFrameMk id="11" creationId="{35284C82-7A70-4BCA-95C2-DE4AEAA68341}"/>
          </ac:graphicFrameMkLst>
        </pc:graphicFrameChg>
      </pc:sldChg>
    </pc:docChg>
  </pc:docChgLst>
  <pc:docChgLst>
    <pc:chgData name="Usuario invitado" providerId="Windows Live" clId="Web-{E2EA2BD0-349E-4EB6-A685-9CFAA82E3945}"/>
    <pc:docChg chg="modSld">
      <pc:chgData name="Usuario invitado" userId="" providerId="Windows Live" clId="Web-{E2EA2BD0-349E-4EB6-A685-9CFAA82E3945}" dt="2020-06-16T18:11:52.846" v="1"/>
      <pc:docMkLst>
        <pc:docMk/>
      </pc:docMkLst>
      <pc:sldChg chg="modSp">
        <pc:chgData name="Usuario invitado" userId="" providerId="Windows Live" clId="Web-{E2EA2BD0-349E-4EB6-A685-9CFAA82E3945}" dt="2020-06-16T18:11:52.846" v="1"/>
        <pc:sldMkLst>
          <pc:docMk/>
          <pc:sldMk cId="3765654274" sldId="256"/>
        </pc:sldMkLst>
        <pc:picChg chg="mod modCrop">
          <ac:chgData name="Usuario invitado" userId="" providerId="Windows Live" clId="Web-{E2EA2BD0-349E-4EB6-A685-9CFAA82E3945}" dt="2020-06-16T18:11:52.846" v="1"/>
          <ac:picMkLst>
            <pc:docMk/>
            <pc:sldMk cId="3765654274" sldId="256"/>
            <ac:picMk id="2" creationId="{68FE68D6-EC2D-4C20-94BA-71143CF5DA90}"/>
          </ac:picMkLst>
        </pc:picChg>
      </pc:sldChg>
    </pc:docChg>
  </pc:docChgLst>
  <pc:docChgLst>
    <pc:chgData name="hector andres saravia" userId="c156667406d52dc1" providerId="Windows Live" clId="Web-{EA52CF48-35C6-4893-BE80-EF898E9995D3}"/>
    <pc:docChg chg="modSld">
      <pc:chgData name="hector andres saravia" userId="c156667406d52dc1" providerId="Windows Live" clId="Web-{EA52CF48-35C6-4893-BE80-EF898E9995D3}" dt="2020-06-16T20:11:57.717" v="3"/>
      <pc:docMkLst>
        <pc:docMk/>
      </pc:docMkLst>
      <pc:sldChg chg="addSp delSp modSp mod setBg">
        <pc:chgData name="hector andres saravia" userId="c156667406d52dc1" providerId="Windows Live" clId="Web-{EA52CF48-35C6-4893-BE80-EF898E9995D3}" dt="2020-06-16T20:11:57.717" v="3"/>
        <pc:sldMkLst>
          <pc:docMk/>
          <pc:sldMk cId="2281149613" sldId="275"/>
        </pc:sldMkLst>
        <pc:spChg chg="add">
          <ac:chgData name="hector andres saravia" userId="c156667406d52dc1" providerId="Windows Live" clId="Web-{EA52CF48-35C6-4893-BE80-EF898E9995D3}" dt="2020-06-16T20:11:57.717" v="3"/>
          <ac:spMkLst>
            <pc:docMk/>
            <pc:sldMk cId="2281149613" sldId="275"/>
            <ac:spMk id="8" creationId="{C7699994-F930-4BD1-804C-3E97736C3455}"/>
          </ac:spMkLst>
        </pc:spChg>
        <pc:spChg chg="add">
          <ac:chgData name="hector andres saravia" userId="c156667406d52dc1" providerId="Windows Live" clId="Web-{EA52CF48-35C6-4893-BE80-EF898E9995D3}" dt="2020-06-16T20:11:57.717" v="3"/>
          <ac:spMkLst>
            <pc:docMk/>
            <pc:sldMk cId="2281149613" sldId="275"/>
            <ac:spMk id="10" creationId="{F05E3040-CB0E-4155-9346-CDC0387592EA}"/>
          </ac:spMkLst>
        </pc:spChg>
        <pc:picChg chg="add del mod">
          <ac:chgData name="hector andres saravia" userId="c156667406d52dc1" providerId="Windows Live" clId="Web-{EA52CF48-35C6-4893-BE80-EF898E9995D3}" dt="2020-06-16T20:11:10.746" v="1"/>
          <ac:picMkLst>
            <pc:docMk/>
            <pc:sldMk cId="2281149613" sldId="275"/>
            <ac:picMk id="2" creationId="{5DE89495-5083-4E55-B9FB-13B6922066AF}"/>
          </ac:picMkLst>
        </pc:picChg>
        <pc:picChg chg="add mod">
          <ac:chgData name="hector andres saravia" userId="c156667406d52dc1" providerId="Windows Live" clId="Web-{EA52CF48-35C6-4893-BE80-EF898E9995D3}" dt="2020-06-16T20:11:57.717" v="3"/>
          <ac:picMkLst>
            <pc:docMk/>
            <pc:sldMk cId="2281149613" sldId="275"/>
            <ac:picMk id="3" creationId="{7C2F36E7-90C3-4A39-8FBB-D7B931FE1575}"/>
          </ac:picMkLst>
        </pc:picChg>
      </pc:sldChg>
    </pc:docChg>
  </pc:docChgLst>
  <pc:docChgLst>
    <pc:chgData name="hector andres saravia" userId="c156667406d52dc1" providerId="Windows Live" clId="Web-{FC0C329D-447A-493F-A0B5-6440B1666FC7}"/>
    <pc:docChg chg="modSld">
      <pc:chgData name="hector andres saravia" userId="c156667406d52dc1" providerId="Windows Live" clId="Web-{FC0C329D-447A-493F-A0B5-6440B1666FC7}" dt="2020-06-16T01:13:19.963" v="31"/>
      <pc:docMkLst>
        <pc:docMk/>
      </pc:docMkLst>
      <pc:sldChg chg="addSp modSp">
        <pc:chgData name="hector andres saravia" userId="c156667406d52dc1" providerId="Windows Live" clId="Web-{FC0C329D-447A-493F-A0B5-6440B1666FC7}" dt="2020-06-16T01:13:19.963" v="31"/>
        <pc:sldMkLst>
          <pc:docMk/>
          <pc:sldMk cId="2587937868" sldId="272"/>
        </pc:sldMkLst>
        <pc:spChg chg="add mod">
          <ac:chgData name="hector andres saravia" userId="c156667406d52dc1" providerId="Windows Live" clId="Web-{FC0C329D-447A-493F-A0B5-6440B1666FC7}" dt="2020-06-16T01:12:11.744" v="21" actId="1076"/>
          <ac:spMkLst>
            <pc:docMk/>
            <pc:sldMk cId="2587937868" sldId="272"/>
            <ac:spMk id="4" creationId="{32F27FFA-7277-4D4E-8912-227359A3F47A}"/>
          </ac:spMkLst>
        </pc:spChg>
        <pc:graphicFrameChg chg="add mod modGraphic">
          <ac:chgData name="hector andres saravia" userId="c156667406d52dc1" providerId="Windows Live" clId="Web-{FC0C329D-447A-493F-A0B5-6440B1666FC7}" dt="2020-06-16T01:13:19.963" v="31"/>
          <ac:graphicFrameMkLst>
            <pc:docMk/>
            <pc:sldMk cId="2587937868" sldId="272"/>
            <ac:graphicFrameMk id="3" creationId="{B2DFDC8F-6019-4791-8F01-4F0797317C27}"/>
          </ac:graphicFrameMkLst>
        </pc:graphicFrameChg>
      </pc:sldChg>
    </pc:docChg>
  </pc:docChgLst>
  <pc:docChgLst>
    <pc:chgData name="Usuario invitado" providerId="Windows Live" clId="Web-{41E6D487-CB64-4ECC-946E-FBD4CADFEA70}"/>
    <pc:docChg chg="addSld modSld">
      <pc:chgData name="Usuario invitado" userId="" providerId="Windows Live" clId="Web-{41E6D487-CB64-4ECC-946E-FBD4CADFEA70}" dt="2020-06-16T16:43:33.945" v="8" actId="14100"/>
      <pc:docMkLst>
        <pc:docMk/>
      </pc:docMkLst>
      <pc:sldChg chg="modSp new">
        <pc:chgData name="Usuario invitado" userId="" providerId="Windows Live" clId="Web-{41E6D487-CB64-4ECC-946E-FBD4CADFEA70}" dt="2020-06-16T16:43:33.945" v="8" actId="14100"/>
        <pc:sldMkLst>
          <pc:docMk/>
          <pc:sldMk cId="2281149613" sldId="275"/>
        </pc:sldMkLst>
        <pc:spChg chg="mod">
          <ac:chgData name="Usuario invitado" userId="" providerId="Windows Live" clId="Web-{41E6D487-CB64-4ECC-946E-FBD4CADFEA70}" dt="2020-06-16T16:43:33.945" v="8" actId="14100"/>
          <ac:spMkLst>
            <pc:docMk/>
            <pc:sldMk cId="2281149613" sldId="275"/>
            <ac:spMk id="3" creationId="{6469CCAD-991B-4081-95DE-70B2EA87F452}"/>
          </ac:spMkLst>
        </pc:spChg>
      </pc:sldChg>
    </pc:docChg>
  </pc:docChgLst>
  <pc:docChgLst>
    <pc:chgData name="hector andres saravia" userId="c156667406d52dc1" providerId="LiveId" clId="{237FC121-1E29-674B-B29E-49B7236499B0}"/>
    <pc:docChg chg="undo custSel modSld">
      <pc:chgData name="hector andres saravia" userId="c156667406d52dc1" providerId="LiveId" clId="{237FC121-1E29-674B-B29E-49B7236499B0}" dt="2020-06-16T21:49:01.340" v="22" actId="1076"/>
      <pc:docMkLst>
        <pc:docMk/>
      </pc:docMkLst>
      <pc:sldChg chg="modSp">
        <pc:chgData name="hector andres saravia" userId="c156667406d52dc1" providerId="LiveId" clId="{237FC121-1E29-674B-B29E-49B7236499B0}" dt="2020-06-16T21:49:01.340" v="22" actId="1076"/>
        <pc:sldMkLst>
          <pc:docMk/>
          <pc:sldMk cId="3765654274" sldId="256"/>
        </pc:sldMkLst>
        <pc:picChg chg="mod">
          <ac:chgData name="hector andres saravia" userId="c156667406d52dc1" providerId="LiveId" clId="{237FC121-1E29-674B-B29E-49B7236499B0}" dt="2020-06-16T21:49:01.340" v="22" actId="1076"/>
          <ac:picMkLst>
            <pc:docMk/>
            <pc:sldMk cId="3765654274" sldId="256"/>
            <ac:picMk id="2" creationId="{68FE68D6-EC2D-4C20-94BA-71143CF5DA90}"/>
          </ac:picMkLst>
        </pc:picChg>
      </pc:sldChg>
      <pc:sldChg chg="modSp">
        <pc:chgData name="hector andres saravia" userId="c156667406d52dc1" providerId="LiveId" clId="{237FC121-1E29-674B-B29E-49B7236499B0}" dt="2020-06-16T16:06:21.034" v="19" actId="207"/>
        <pc:sldMkLst>
          <pc:docMk/>
          <pc:sldMk cId="3176423388" sldId="270"/>
        </pc:sldMkLst>
        <pc:graphicFrameChg chg="modGraphic">
          <ac:chgData name="hector andres saravia" userId="c156667406d52dc1" providerId="LiveId" clId="{237FC121-1E29-674B-B29E-49B7236499B0}" dt="2020-06-16T16:06:21.034" v="19" actId="207"/>
          <ac:graphicFrameMkLst>
            <pc:docMk/>
            <pc:sldMk cId="3176423388" sldId="270"/>
            <ac:graphicFrameMk id="3" creationId="{D86DE9F9-E223-4C45-B58D-8C2302AE77A5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5415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9882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035220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873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870653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1299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8508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2170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9567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2181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942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9827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9100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8530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0164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0894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85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  <p:sldLayoutId id="2147483928" r:id="rId12"/>
    <p:sldLayoutId id="2147483929" r:id="rId13"/>
    <p:sldLayoutId id="2147483930" r:id="rId14"/>
    <p:sldLayoutId id="2147483931" r:id="rId15"/>
    <p:sldLayoutId id="214748393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12" y="907084"/>
            <a:ext cx="7106091" cy="811987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734584" y="2697480"/>
            <a:ext cx="9177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INSTRUMENTOS DE </a:t>
            </a:r>
            <a:r>
              <a:rPr 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4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EVALUACIÓN:</a:t>
            </a:r>
          </a:p>
          <a:p>
            <a:pPr algn="ctr"/>
            <a:r>
              <a:rPr lang="en-US" sz="4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Rúbrica</a:t>
            </a:r>
            <a:endParaRPr lang="es-AR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828747" y="4989517"/>
            <a:ext cx="49891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000" dirty="0" smtClean="0">
                <a:solidFill>
                  <a:schemeClr val="accent4">
                    <a:lumMod val="75000"/>
                  </a:schemeClr>
                </a:solidFill>
              </a:rPr>
              <a:t>FORMACIÓN TÉCNICA</a:t>
            </a:r>
            <a:endParaRPr lang="es-AR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60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2888742" y="2824470"/>
            <a:ext cx="7599426" cy="12281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AR" sz="2800" b="1" dirty="0" smtClean="0">
                <a:solidFill>
                  <a:schemeClr val="accent2">
                    <a:lumMod val="75000"/>
                  </a:schemeClr>
                </a:solidFill>
                <a:latin typeface="Kartika"/>
                <a:cs typeface="Kartika"/>
              </a:rPr>
              <a:t>EJEMPLO DE RÚBRICA</a:t>
            </a:r>
            <a:endParaRPr lang="es-AR" sz="2800" dirty="0">
              <a:solidFill>
                <a:schemeClr val="accent2">
                  <a:lumMod val="75000"/>
                </a:schemeClr>
              </a:solidFill>
              <a:latin typeface="Kartika"/>
              <a:cs typeface="Kartika"/>
            </a:endParaRPr>
          </a:p>
        </p:txBody>
      </p:sp>
    </p:spTree>
    <p:extLst>
      <p:ext uri="{BB962C8B-B14F-4D97-AF65-F5344CB8AC3E}">
        <p14:creationId xmlns:p14="http://schemas.microsoft.com/office/powerpoint/2010/main" val="4785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D86DE9F9-E223-4C45-B58D-8C2302AE77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32834"/>
              </p:ext>
            </p:extLst>
          </p:nvPr>
        </p:nvGraphicFramePr>
        <p:xfrm>
          <a:off x="1071229" y="1526127"/>
          <a:ext cx="9672971" cy="4152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165">
                  <a:extLst>
                    <a:ext uri="{9D8B030D-6E8A-4147-A177-3AD203B41FA5}">
                      <a16:colId xmlns:a16="http://schemas.microsoft.com/office/drawing/2014/main" xmlns="" val="95946772"/>
                    </a:ext>
                  </a:extLst>
                </a:gridCol>
                <a:gridCol w="1945701">
                  <a:extLst>
                    <a:ext uri="{9D8B030D-6E8A-4147-A177-3AD203B41FA5}">
                      <a16:colId xmlns:a16="http://schemas.microsoft.com/office/drawing/2014/main" xmlns="" val="2922207793"/>
                    </a:ext>
                  </a:extLst>
                </a:gridCol>
                <a:gridCol w="1849220">
                  <a:extLst>
                    <a:ext uri="{9D8B030D-6E8A-4147-A177-3AD203B41FA5}">
                      <a16:colId xmlns:a16="http://schemas.microsoft.com/office/drawing/2014/main" xmlns="" val="354250587"/>
                    </a:ext>
                  </a:extLst>
                </a:gridCol>
                <a:gridCol w="2098462">
                  <a:extLst>
                    <a:ext uri="{9D8B030D-6E8A-4147-A177-3AD203B41FA5}">
                      <a16:colId xmlns:a16="http://schemas.microsoft.com/office/drawing/2014/main" xmlns="" val="3054290965"/>
                    </a:ext>
                  </a:extLst>
                </a:gridCol>
                <a:gridCol w="2100423">
                  <a:extLst>
                    <a:ext uri="{9D8B030D-6E8A-4147-A177-3AD203B41FA5}">
                      <a16:colId xmlns:a16="http://schemas.microsoft.com/office/drawing/2014/main" xmlns="" val="264097369"/>
                    </a:ext>
                  </a:extLst>
                </a:gridCol>
              </a:tblGrid>
              <a:tr h="531556"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ASPECTO A EVALUAR</a:t>
                      </a:r>
                      <a:endParaRPr lang="en-US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ESTRATÉGICO</a:t>
                      </a:r>
                      <a:endParaRPr lang="en-US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AUTÓNOMO</a:t>
                      </a:r>
                      <a:endParaRPr lang="en-US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BÁSICO</a:t>
                      </a:r>
                      <a:endParaRPr lang="en-US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INICIAL</a:t>
                      </a:r>
                      <a:endParaRPr lang="en-US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1895733071"/>
                  </a:ext>
                </a:extLst>
              </a:tr>
              <a:tr h="1125649"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err="1">
                        <a:effectLst/>
                      </a:endParaRPr>
                    </a:p>
                    <a:p>
                      <a:pPr marL="127000"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err="1">
                          <a:solidFill>
                            <a:schemeClr val="tx1"/>
                          </a:solidFill>
                          <a:effectLst/>
                        </a:rPr>
                        <a:t>Saberes</a:t>
                      </a:r>
                      <a:endParaRPr lang="en-US" err="1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err="1">
                        <a:effectLst/>
                      </a:endParaRPr>
                    </a:p>
                    <a:p>
                      <a:pPr marL="127000"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err="1">
                          <a:effectLst/>
                        </a:rPr>
                        <a:t>Suficientemente</a:t>
                      </a:r>
                      <a:r>
                        <a:rPr lang="en-US" sz="1200">
                          <a:effectLst/>
                        </a:rPr>
                        <a:t>  </a:t>
                      </a:r>
                      <a:r>
                        <a:rPr lang="en-US" sz="1200" err="1">
                          <a:effectLst/>
                        </a:rPr>
                        <a:t>conocimiento</a:t>
                      </a:r>
                      <a:r>
                        <a:rPr lang="en-US" sz="1200">
                          <a:effectLst/>
                        </a:rPr>
                        <a:t> del </a:t>
                      </a:r>
                      <a:r>
                        <a:rPr lang="en-US" sz="1200" err="1">
                          <a:effectLst/>
                        </a:rPr>
                        <a:t>tema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trabajado</a:t>
                      </a:r>
                      <a:r>
                        <a:rPr lang="en-US" sz="1200">
                          <a:effectLst/>
                        </a:rPr>
                        <a:t>.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</a:endParaRPr>
                    </a:p>
                    <a:p>
                      <a:pPr marL="127000"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err="1">
                          <a:effectLst/>
                        </a:rPr>
                        <a:t>Demuestra</a:t>
                      </a:r>
                      <a:r>
                        <a:rPr lang="en-US" sz="1200">
                          <a:effectLst/>
                        </a:rPr>
                        <a:t> un </a:t>
                      </a:r>
                      <a:r>
                        <a:rPr lang="en-US" sz="1200" err="1">
                          <a:effectLst/>
                        </a:rPr>
                        <a:t>buen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conocimiento</a:t>
                      </a:r>
                      <a:r>
                        <a:rPr lang="en-US" sz="1200">
                          <a:effectLst/>
                        </a:rPr>
                        <a:t> del </a:t>
                      </a:r>
                      <a:r>
                        <a:rPr lang="en-US" sz="1200" err="1">
                          <a:effectLst/>
                        </a:rPr>
                        <a:t>tema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trabajado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err="1">
                          <a:solidFill>
                            <a:schemeClr val="tx2"/>
                          </a:solidFill>
                          <a:effectLst/>
                        </a:rPr>
                        <a:t>Demuestra</a:t>
                      </a: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 un </a:t>
                      </a:r>
                      <a:r>
                        <a:rPr lang="en-US" sz="1200" err="1">
                          <a:solidFill>
                            <a:schemeClr val="tx2"/>
                          </a:solidFill>
                          <a:effectLst/>
                        </a:rPr>
                        <a:t>conocimiento</a:t>
                      </a: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200" err="1">
                          <a:solidFill>
                            <a:schemeClr val="tx2"/>
                          </a:solidFill>
                          <a:effectLst/>
                        </a:rPr>
                        <a:t>parcial</a:t>
                      </a: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 del </a:t>
                      </a:r>
                      <a:r>
                        <a:rPr lang="en-US" sz="1200" err="1">
                          <a:solidFill>
                            <a:schemeClr val="tx2"/>
                          </a:solidFill>
                          <a:effectLst/>
                        </a:rPr>
                        <a:t>tema</a:t>
                      </a: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200" err="1">
                          <a:solidFill>
                            <a:schemeClr val="tx2"/>
                          </a:solidFill>
                          <a:effectLst/>
                        </a:rPr>
                        <a:t>trabajado</a:t>
                      </a:r>
                      <a:endParaRPr lang="en-US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err="1">
                          <a:effectLst/>
                        </a:rPr>
                        <a:t>poco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conocimiento</a:t>
                      </a:r>
                      <a:r>
                        <a:rPr lang="en-US" sz="1200">
                          <a:effectLst/>
                        </a:rPr>
                        <a:t> del </a:t>
                      </a:r>
                      <a:r>
                        <a:rPr lang="en-US" sz="1200" err="1">
                          <a:effectLst/>
                        </a:rPr>
                        <a:t>tema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trabajado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1722515442"/>
                  </a:ext>
                </a:extLst>
              </a:tr>
              <a:tr h="940922"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  <a:p>
                      <a:pPr marL="127000"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err="1">
                          <a:effectLst/>
                        </a:rPr>
                        <a:t>Argumentación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err="1">
                          <a:effectLst/>
                        </a:rPr>
                        <a:t>Exposición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clara</a:t>
                      </a:r>
                      <a:r>
                        <a:rPr lang="en-US" sz="1200">
                          <a:effectLst/>
                        </a:rPr>
                        <a:t> de las </a:t>
                      </a:r>
                      <a:r>
                        <a:rPr lang="en-US" sz="1200" err="1">
                          <a:effectLst/>
                        </a:rPr>
                        <a:t>actividades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realizada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err="1">
                          <a:effectLst/>
                        </a:rPr>
                        <a:t>Exposición</a:t>
                      </a:r>
                      <a:r>
                        <a:rPr lang="en-US" sz="1200">
                          <a:effectLst/>
                        </a:rPr>
                        <a:t> de </a:t>
                      </a:r>
                      <a:r>
                        <a:rPr lang="en-US" sz="1200" err="1">
                          <a:effectLst/>
                        </a:rPr>
                        <a:t>contenidos</a:t>
                      </a:r>
                      <a:r>
                        <a:rPr lang="en-US" sz="1200">
                          <a:effectLst/>
                        </a:rPr>
                        <a:t> con </a:t>
                      </a:r>
                      <a:r>
                        <a:rPr lang="en-US" sz="1200" err="1">
                          <a:effectLst/>
                        </a:rPr>
                        <a:t>algunas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deficiencias</a:t>
                      </a:r>
                      <a:r>
                        <a:rPr lang="en-US" sz="1200">
                          <a:effectLst/>
                        </a:rPr>
                        <a:t> en la </a:t>
                      </a:r>
                      <a:r>
                        <a:rPr lang="en-US" sz="1200" err="1">
                          <a:effectLst/>
                        </a:rPr>
                        <a:t>temática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2"/>
                          </a:solidFill>
                          <a:effectLst/>
                        </a:rPr>
                        <a:t>Desarrollo</a:t>
                      </a: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</a:rPr>
                        <a:t> de los </a:t>
                      </a:r>
                      <a:r>
                        <a:rPr lang="en-US" sz="1200" dirty="0" err="1">
                          <a:solidFill>
                            <a:schemeClr val="tx2"/>
                          </a:solidFill>
                          <a:effectLst/>
                        </a:rPr>
                        <a:t>contenidos</a:t>
                      </a: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2"/>
                          </a:solidFill>
                          <a:effectLst/>
                        </a:rPr>
                        <a:t>demostrando</a:t>
                      </a: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2"/>
                          </a:solidFill>
                          <a:effectLst/>
                        </a:rPr>
                        <a:t>escaso</a:t>
                      </a: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2"/>
                          </a:solidFill>
                          <a:effectLst/>
                        </a:rPr>
                        <a:t>conocimiento</a:t>
                      </a: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</a:rPr>
                        <a:t> de la </a:t>
                      </a:r>
                      <a:r>
                        <a:rPr lang="en-US" sz="1200" dirty="0" err="1">
                          <a:solidFill>
                            <a:schemeClr val="tx2"/>
                          </a:solidFill>
                          <a:effectLst/>
                        </a:rPr>
                        <a:t>temática</a:t>
                      </a:r>
                      <a:endParaRPr lang="en-US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 </a:t>
                      </a:r>
                      <a:r>
                        <a:rPr lang="en-US" sz="1200" err="1">
                          <a:effectLst/>
                        </a:rPr>
                        <a:t>temática</a:t>
                      </a:r>
                      <a:r>
                        <a:rPr lang="en-US" sz="1200">
                          <a:effectLst/>
                        </a:rPr>
                        <a:t> no </a:t>
                      </a:r>
                      <a:r>
                        <a:rPr lang="en-US" sz="1200" err="1">
                          <a:effectLst/>
                        </a:rPr>
                        <a:t>está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desarrollada</a:t>
                      </a:r>
                      <a:r>
                        <a:rPr lang="en-US" sz="12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3412201978"/>
                  </a:ext>
                </a:extLst>
              </a:tr>
              <a:tr h="920222"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  <a:p>
                      <a:pPr marL="127000"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err="1">
                          <a:effectLst/>
                        </a:rPr>
                        <a:t>Vocabulario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err="1">
                          <a:effectLst/>
                        </a:rPr>
                        <a:t>Utilización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adecuada</a:t>
                      </a:r>
                      <a:r>
                        <a:rPr lang="en-US" sz="1200">
                          <a:effectLst/>
                        </a:rPr>
                        <a:t> del  </a:t>
                      </a:r>
                      <a:r>
                        <a:rPr lang="en-US" sz="1200" err="1">
                          <a:effectLst/>
                        </a:rPr>
                        <a:t>vocabulario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técnico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específico</a:t>
                      </a:r>
                      <a:r>
                        <a:rPr lang="en-US" sz="1200">
                          <a:effectLst/>
                        </a:rPr>
                        <a:t>.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err="1">
                          <a:effectLst/>
                        </a:rPr>
                        <a:t>Utilización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adecuada</a:t>
                      </a:r>
                      <a:r>
                        <a:rPr lang="en-US" sz="1200">
                          <a:effectLst/>
                        </a:rPr>
                        <a:t> del </a:t>
                      </a:r>
                      <a:r>
                        <a:rPr lang="en-US" sz="1200" err="1">
                          <a:effectLst/>
                        </a:rPr>
                        <a:t>vocabulario</a:t>
                      </a:r>
                      <a:r>
                        <a:rPr lang="en-US" sz="1200">
                          <a:effectLst/>
                        </a:rPr>
                        <a:t> con </a:t>
                      </a:r>
                      <a:r>
                        <a:rPr lang="en-US" sz="1200" err="1">
                          <a:effectLst/>
                        </a:rPr>
                        <a:t>algunas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deficiencia</a:t>
                      </a:r>
                      <a:r>
                        <a:rPr lang="en-US" sz="1200">
                          <a:effectLst/>
                        </a:rPr>
                        <a:t> en el </a:t>
                      </a:r>
                      <a:r>
                        <a:rPr lang="en-US" sz="1200" err="1">
                          <a:effectLst/>
                        </a:rPr>
                        <a:t>uso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técnico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err="1">
                          <a:solidFill>
                            <a:schemeClr val="tx2"/>
                          </a:solidFill>
                          <a:effectLst/>
                        </a:rPr>
                        <a:t>Escaso</a:t>
                      </a: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200" err="1">
                          <a:solidFill>
                            <a:schemeClr val="tx2"/>
                          </a:solidFill>
                          <a:effectLst/>
                        </a:rPr>
                        <a:t>conocimiento</a:t>
                      </a: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 y </a:t>
                      </a:r>
                      <a:r>
                        <a:rPr lang="en-US" sz="1200" err="1">
                          <a:solidFill>
                            <a:schemeClr val="tx2"/>
                          </a:solidFill>
                          <a:effectLst/>
                        </a:rPr>
                        <a:t>utilización</a:t>
                      </a: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 del </a:t>
                      </a:r>
                      <a:r>
                        <a:rPr lang="en-US" sz="1200" err="1">
                          <a:solidFill>
                            <a:schemeClr val="tx2"/>
                          </a:solidFill>
                          <a:effectLst/>
                        </a:rPr>
                        <a:t>vocabulario</a:t>
                      </a: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200" err="1">
                          <a:solidFill>
                            <a:schemeClr val="tx2"/>
                          </a:solidFill>
                          <a:effectLst/>
                        </a:rPr>
                        <a:t>técnico</a:t>
                      </a:r>
                      <a:endParaRPr lang="en-US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err="1">
                          <a:effectLst/>
                        </a:rPr>
                        <a:t>Vocabulario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deficiente</a:t>
                      </a:r>
                      <a:r>
                        <a:rPr lang="en-US" sz="1200">
                          <a:effectLst/>
                        </a:rPr>
                        <a:t>, </a:t>
                      </a:r>
                      <a:r>
                        <a:rPr lang="en-US" sz="1200" err="1">
                          <a:effectLst/>
                        </a:rPr>
                        <a:t>limitado</a:t>
                      </a:r>
                      <a:r>
                        <a:rPr lang="en-US" sz="1200">
                          <a:effectLst/>
                        </a:rPr>
                        <a:t>, </a:t>
                      </a:r>
                      <a:r>
                        <a:rPr lang="en-US" sz="1200" err="1">
                          <a:effectLst/>
                        </a:rPr>
                        <a:t>repetición</a:t>
                      </a:r>
                      <a:r>
                        <a:rPr lang="en-US" sz="1200">
                          <a:effectLst/>
                        </a:rPr>
                        <a:t> de palabras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1556208636"/>
                  </a:ext>
                </a:extLst>
              </a:tr>
              <a:tr h="633948"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err="1">
                          <a:effectLst/>
                        </a:rPr>
                        <a:t>Corrección</a:t>
                      </a:r>
                      <a:r>
                        <a:rPr lang="en-US" sz="1200">
                          <a:effectLst/>
                        </a:rPr>
                        <a:t> del </a:t>
                      </a:r>
                      <a:r>
                        <a:rPr lang="en-US" sz="1200" err="1">
                          <a:effectLst/>
                        </a:rPr>
                        <a:t>texto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Sin </a:t>
                      </a:r>
                      <a:r>
                        <a:rPr lang="en-US" sz="1200" err="1">
                          <a:effectLst/>
                        </a:rPr>
                        <a:t>tachones</a:t>
                      </a:r>
                      <a:r>
                        <a:rPr lang="en-US" sz="1200">
                          <a:effectLst/>
                        </a:rPr>
                        <a:t>, </a:t>
                      </a:r>
                      <a:r>
                        <a:rPr lang="en-US" sz="1200" err="1">
                          <a:effectLst/>
                        </a:rPr>
                        <a:t>grafía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correcta</a:t>
                      </a:r>
                      <a:r>
                        <a:rPr lang="en-US" sz="1200">
                          <a:effectLst/>
                        </a:rPr>
                        <a:t>.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err="1">
                          <a:effectLst/>
                        </a:rPr>
                        <a:t>Grafía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correcta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pero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err="1">
                          <a:effectLst/>
                        </a:rPr>
                        <a:t>tachones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Sin  </a:t>
                      </a:r>
                      <a:r>
                        <a:rPr lang="en-US" sz="1200" err="1">
                          <a:solidFill>
                            <a:schemeClr val="tx2"/>
                          </a:solidFill>
                          <a:effectLst/>
                        </a:rPr>
                        <a:t>gráfica</a:t>
                      </a: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200" err="1">
                          <a:solidFill>
                            <a:schemeClr val="tx2"/>
                          </a:solidFill>
                          <a:effectLst/>
                        </a:rPr>
                        <a:t>correcta</a:t>
                      </a: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200" err="1">
                          <a:solidFill>
                            <a:schemeClr val="tx2"/>
                          </a:solidFill>
                          <a:effectLst/>
                        </a:rPr>
                        <a:t>pero</a:t>
                      </a: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 sin </a:t>
                      </a:r>
                      <a:r>
                        <a:rPr lang="en-US" sz="1200" err="1">
                          <a:solidFill>
                            <a:schemeClr val="tx2"/>
                          </a:solidFill>
                          <a:effectLst/>
                        </a:rPr>
                        <a:t>tachones</a:t>
                      </a:r>
                      <a:endParaRPr lang="en-US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Sin  </a:t>
                      </a:r>
                      <a:r>
                        <a:rPr lang="en-US" sz="1200" dirty="0" err="1">
                          <a:effectLst/>
                        </a:rPr>
                        <a:t>grafía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correcta</a:t>
                      </a:r>
                      <a:r>
                        <a:rPr lang="en-US" sz="1200" dirty="0">
                          <a:effectLst/>
                        </a:rPr>
                        <a:t> y con  </a:t>
                      </a:r>
                      <a:r>
                        <a:rPr lang="en-US" sz="1200" dirty="0" err="1">
                          <a:effectLst/>
                        </a:rPr>
                        <a:t>tachones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2970499914"/>
                  </a:ext>
                </a:extLst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3263646" y="693918"/>
            <a:ext cx="4362450" cy="659394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AR" sz="2800" b="1" dirty="0" smtClean="0">
                <a:solidFill>
                  <a:schemeClr val="accent2">
                    <a:lumMod val="75000"/>
                  </a:schemeClr>
                </a:solidFill>
                <a:latin typeface="Kartika"/>
                <a:cs typeface="Kartika"/>
              </a:rPr>
              <a:t>RÚBRICA - INFORME</a:t>
            </a:r>
            <a:endParaRPr lang="es-AR" sz="2800" dirty="0">
              <a:solidFill>
                <a:schemeClr val="accent2">
                  <a:lumMod val="75000"/>
                </a:schemeClr>
              </a:solidFill>
              <a:latin typeface="Kartika"/>
              <a:cs typeface="Kartika"/>
            </a:endParaRPr>
          </a:p>
        </p:txBody>
      </p:sp>
    </p:spTree>
    <p:extLst>
      <p:ext uri="{BB962C8B-B14F-4D97-AF65-F5344CB8AC3E}">
        <p14:creationId xmlns:p14="http://schemas.microsoft.com/office/powerpoint/2010/main" val="317642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8AE944D2-7DF9-4229-952C-A95EF7DCB2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108537"/>
              </p:ext>
            </p:extLst>
          </p:nvPr>
        </p:nvGraphicFramePr>
        <p:xfrm>
          <a:off x="640080" y="1096787"/>
          <a:ext cx="10853928" cy="5459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928">
                  <a:extLst>
                    <a:ext uri="{9D8B030D-6E8A-4147-A177-3AD203B41FA5}">
                      <a16:colId xmlns:a16="http://schemas.microsoft.com/office/drawing/2014/main" xmlns="" val="3728672196"/>
                    </a:ext>
                  </a:extLst>
                </a:gridCol>
                <a:gridCol w="2295144">
                  <a:extLst>
                    <a:ext uri="{9D8B030D-6E8A-4147-A177-3AD203B41FA5}">
                      <a16:colId xmlns:a16="http://schemas.microsoft.com/office/drawing/2014/main" xmlns="" val="406331355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3916068658"/>
                    </a:ext>
                  </a:extLst>
                </a:gridCol>
                <a:gridCol w="2359152">
                  <a:extLst>
                    <a:ext uri="{9D8B030D-6E8A-4147-A177-3AD203B41FA5}">
                      <a16:colId xmlns:a16="http://schemas.microsoft.com/office/drawing/2014/main" xmlns="" val="3868834168"/>
                    </a:ext>
                  </a:extLst>
                </a:gridCol>
                <a:gridCol w="2203704">
                  <a:extLst>
                    <a:ext uri="{9D8B030D-6E8A-4147-A177-3AD203B41FA5}">
                      <a16:colId xmlns:a16="http://schemas.microsoft.com/office/drawing/2014/main" xmlns="" val="2022512869"/>
                    </a:ext>
                  </a:extLst>
                </a:gridCol>
              </a:tblGrid>
              <a:tr h="394970"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CRITERIOS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MAL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ACEPTABLE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BIEN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2222317151"/>
                  </a:ext>
                </a:extLst>
              </a:tr>
              <a:tr h="648880">
                <a:tc rowSpan="3">
                  <a:txBody>
                    <a:bodyPr/>
                    <a:lstStyle/>
                    <a:p>
                      <a:pPr marL="127000" algn="ctr"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CAPACIDAD </a:t>
                      </a:r>
                      <a:r>
                        <a:rPr lang="en-US" sz="1000" dirty="0">
                          <a:effectLst/>
                        </a:rPr>
                        <a:t>DE</a:t>
                      </a:r>
                      <a:endParaRPr lang="en-US" dirty="0">
                        <a:effectLst/>
                      </a:endParaRPr>
                    </a:p>
                    <a:p>
                      <a:pPr marL="127000" algn="ctr"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COMPRENSIÓN</a:t>
                      </a:r>
                      <a:endParaRPr lang="en-US" dirty="0">
                        <a:effectLst/>
                      </a:endParaRPr>
                    </a:p>
                    <a:p>
                      <a:pPr marL="127000" algn="ctr"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Y  ANÁLISIS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err="1">
                          <a:effectLst/>
                        </a:rPr>
                        <a:t>Identifica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conceptos</a:t>
                      </a:r>
                      <a:r>
                        <a:rPr lang="en-US" sz="1000">
                          <a:effectLst/>
                        </a:rPr>
                        <a:t> y </a:t>
                      </a:r>
                      <a:r>
                        <a:rPr lang="en-US" sz="1000" err="1">
                          <a:effectLst/>
                        </a:rPr>
                        <a:t>fenómenos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económicos</a:t>
                      </a:r>
                      <a:r>
                        <a:rPr lang="en-US" sz="1000">
                          <a:effectLst/>
                        </a:rPr>
                        <a:t> en </a:t>
                      </a:r>
                      <a:r>
                        <a:rPr lang="en-US" sz="1000" err="1">
                          <a:effectLst/>
                        </a:rPr>
                        <a:t>términos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matemáticos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No </a:t>
                      </a:r>
                      <a:r>
                        <a:rPr lang="en-US" sz="1000" err="1">
                          <a:effectLst/>
                        </a:rPr>
                        <a:t>identifica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correctamente</a:t>
                      </a:r>
                      <a:r>
                        <a:rPr lang="en-US" sz="1000">
                          <a:effectLst/>
                        </a:rPr>
                        <a:t> los </a:t>
                      </a:r>
                      <a:r>
                        <a:rPr lang="en-US" sz="1000" err="1">
                          <a:effectLst/>
                        </a:rPr>
                        <a:t>conceptos</a:t>
                      </a:r>
                      <a:r>
                        <a:rPr lang="en-US" sz="1000">
                          <a:effectLst/>
                        </a:rPr>
                        <a:t> y/o </a:t>
                      </a:r>
                      <a:r>
                        <a:rPr lang="en-US" sz="1000" err="1">
                          <a:effectLst/>
                        </a:rPr>
                        <a:t>fenómenos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err="1">
                          <a:effectLst/>
                        </a:rPr>
                        <a:t>Identifica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algunos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conceptos</a:t>
                      </a:r>
                      <a:r>
                        <a:rPr lang="en-US" sz="1000">
                          <a:effectLst/>
                        </a:rPr>
                        <a:t> y/o </a:t>
                      </a:r>
                      <a:r>
                        <a:rPr lang="en-US" sz="1000" err="1">
                          <a:effectLst/>
                        </a:rPr>
                        <a:t>fenómenos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err="1">
                          <a:effectLst/>
                        </a:rPr>
                        <a:t>Identifica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todos</a:t>
                      </a:r>
                      <a:r>
                        <a:rPr lang="en-US" sz="1000">
                          <a:effectLst/>
                        </a:rPr>
                        <a:t> los </a:t>
                      </a:r>
                      <a:r>
                        <a:rPr lang="en-US" sz="1000" err="1">
                          <a:effectLst/>
                        </a:rPr>
                        <a:t>conceptos</a:t>
                      </a:r>
                      <a:r>
                        <a:rPr lang="en-US" sz="1000">
                          <a:effectLst/>
                        </a:rPr>
                        <a:t> y </a:t>
                      </a:r>
                      <a:r>
                        <a:rPr lang="en-US" sz="1000" err="1">
                          <a:effectLst/>
                        </a:rPr>
                        <a:t>fenómenos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2716695760"/>
                  </a:ext>
                </a:extLst>
              </a:tr>
              <a:tr h="605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Analizar</a:t>
                      </a:r>
                      <a:r>
                        <a:rPr lang="en-US" sz="1000" dirty="0">
                          <a:effectLst/>
                        </a:rPr>
                        <a:t> los </a:t>
                      </a:r>
                      <a:r>
                        <a:rPr lang="en-US" sz="1000" dirty="0" err="1">
                          <a:effectLst/>
                        </a:rPr>
                        <a:t>conceptos</a:t>
                      </a:r>
                      <a:r>
                        <a:rPr lang="en-US" sz="1000" dirty="0">
                          <a:effectLst/>
                        </a:rPr>
                        <a:t> y </a:t>
                      </a:r>
                      <a:r>
                        <a:rPr lang="en-US" sz="1000" dirty="0" err="1">
                          <a:effectLst/>
                        </a:rPr>
                        <a:t>fenómenos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económicos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en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términos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</a:rPr>
                        <a:t>matemáticos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 </a:t>
                      </a:r>
                      <a:r>
                        <a:rPr lang="en-US" sz="1000" dirty="0" err="1">
                          <a:effectLst/>
                        </a:rPr>
                        <a:t>establece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las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relaciones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necesarias</a:t>
                      </a:r>
                      <a:r>
                        <a:rPr lang="en-US" sz="1000" dirty="0">
                          <a:effectLst/>
                        </a:rPr>
                        <a:t> para </a:t>
                      </a:r>
                      <a:r>
                        <a:rPr lang="en-US" sz="1000" dirty="0" err="1">
                          <a:effectLst/>
                        </a:rPr>
                        <a:t>plantear</a:t>
                      </a:r>
                      <a:r>
                        <a:rPr lang="en-US" sz="1000" dirty="0">
                          <a:effectLst/>
                        </a:rPr>
                        <a:t> el </a:t>
                      </a:r>
                      <a:r>
                        <a:rPr lang="en-US" sz="1000" dirty="0" err="1">
                          <a:effectLst/>
                        </a:rPr>
                        <a:t>problema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Establece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algunas</a:t>
                      </a:r>
                      <a:r>
                        <a:rPr lang="en-US" sz="1000" dirty="0">
                          <a:effectLst/>
                        </a:rPr>
                        <a:t> de </a:t>
                      </a:r>
                      <a:r>
                        <a:rPr lang="en-US" sz="1000" dirty="0" err="1">
                          <a:effectLst/>
                        </a:rPr>
                        <a:t>las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relaciones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necesarias</a:t>
                      </a:r>
                      <a:r>
                        <a:rPr lang="en-US" sz="1000" dirty="0">
                          <a:effectLst/>
                        </a:rPr>
                        <a:t> para </a:t>
                      </a:r>
                      <a:r>
                        <a:rPr lang="en-US" sz="1000" dirty="0" err="1">
                          <a:effectLst/>
                        </a:rPr>
                        <a:t>plantear</a:t>
                      </a:r>
                      <a:r>
                        <a:rPr lang="en-US" sz="1000" dirty="0">
                          <a:effectLst/>
                        </a:rPr>
                        <a:t> el </a:t>
                      </a:r>
                      <a:r>
                        <a:rPr lang="en-US" sz="1000" dirty="0" err="1">
                          <a:effectLst/>
                        </a:rPr>
                        <a:t>problema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Establece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todas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las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relaciones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necesarias</a:t>
                      </a:r>
                      <a:r>
                        <a:rPr lang="en-US" sz="1000" dirty="0">
                          <a:effectLst/>
                        </a:rPr>
                        <a:t> para </a:t>
                      </a:r>
                      <a:r>
                        <a:rPr lang="en-US" sz="1000" dirty="0" err="1">
                          <a:effectLst/>
                        </a:rPr>
                        <a:t>plantear</a:t>
                      </a:r>
                      <a:r>
                        <a:rPr lang="en-US" sz="1000" dirty="0">
                          <a:effectLst/>
                        </a:rPr>
                        <a:t> el </a:t>
                      </a:r>
                      <a:r>
                        <a:rPr lang="en-US" sz="1000" dirty="0" err="1">
                          <a:effectLst/>
                        </a:rPr>
                        <a:t>problema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552408112"/>
                  </a:ext>
                </a:extLst>
              </a:tr>
              <a:tr h="479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err="1">
                          <a:effectLst/>
                        </a:rPr>
                        <a:t>Plantear</a:t>
                      </a:r>
                      <a:r>
                        <a:rPr lang="en-US" sz="1000">
                          <a:effectLst/>
                        </a:rPr>
                        <a:t> el </a:t>
                      </a:r>
                      <a:r>
                        <a:rPr lang="en-US" sz="1000" err="1">
                          <a:effectLst/>
                        </a:rPr>
                        <a:t>problema</a:t>
                      </a:r>
                      <a:r>
                        <a:rPr lang="en-US" sz="1000">
                          <a:effectLst/>
                        </a:rPr>
                        <a:t> en </a:t>
                      </a:r>
                      <a:r>
                        <a:rPr lang="en-US" sz="1000" err="1">
                          <a:effectLst/>
                        </a:rPr>
                        <a:t>términos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matemáticos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No </a:t>
                      </a:r>
                      <a:r>
                        <a:rPr lang="en-US" sz="1000" err="1">
                          <a:effectLst/>
                        </a:rPr>
                        <a:t>plantea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problema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matemático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adecuado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err="1">
                          <a:effectLst/>
                        </a:rPr>
                        <a:t>Plantea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parte</a:t>
                      </a:r>
                      <a:r>
                        <a:rPr lang="en-US" sz="1000">
                          <a:effectLst/>
                        </a:rPr>
                        <a:t> del </a:t>
                      </a:r>
                      <a:r>
                        <a:rPr lang="en-US" sz="1000" err="1">
                          <a:effectLst/>
                        </a:rPr>
                        <a:t>problema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matematico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err="1">
                          <a:effectLst/>
                        </a:rPr>
                        <a:t>Plantea</a:t>
                      </a:r>
                      <a:r>
                        <a:rPr lang="en-US" sz="1000">
                          <a:effectLst/>
                        </a:rPr>
                        <a:t> el </a:t>
                      </a:r>
                      <a:r>
                        <a:rPr lang="en-US" sz="1000" err="1">
                          <a:effectLst/>
                        </a:rPr>
                        <a:t>problema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matemático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1848247634"/>
                  </a:ext>
                </a:extLst>
              </a:tr>
              <a:tr h="521925">
                <a:tc rowSpan="3">
                  <a:txBody>
                    <a:bodyPr/>
                    <a:lstStyle/>
                    <a:p>
                      <a:pPr marL="127000" algn="ctr"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CAPACIDAD </a:t>
                      </a:r>
                      <a:r>
                        <a:rPr lang="en-US" sz="1000" dirty="0">
                          <a:effectLst/>
                        </a:rPr>
                        <a:t>DE</a:t>
                      </a:r>
                      <a:endParaRPr lang="en-US" dirty="0">
                        <a:effectLst/>
                      </a:endParaRPr>
                    </a:p>
                    <a:p>
                      <a:pPr marL="127000" algn="ctr"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CONOCIMIENTO Y SELECCIÓN DEL</a:t>
                      </a:r>
                      <a:endParaRPr lang="en-US" dirty="0">
                        <a:effectLst/>
                      </a:endParaRPr>
                    </a:p>
                    <a:p>
                      <a:pPr marL="127000" algn="ctr"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ESQUEMA DE</a:t>
                      </a:r>
                      <a:endParaRPr lang="en-US" dirty="0">
                        <a:effectLst/>
                      </a:endParaRPr>
                    </a:p>
                    <a:p>
                      <a:pPr marL="127000" algn="ctr"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ACTUACIÓN</a:t>
                      </a:r>
                      <a:endParaRPr lang="en-US" dirty="0">
                        <a:effectLst/>
                      </a:endParaRPr>
                    </a:p>
                    <a:p>
                      <a:pPr marL="127000" algn="ctr"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APROPIADO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err="1">
                          <a:effectLst/>
                        </a:rPr>
                        <a:t>Elegir</a:t>
                      </a:r>
                      <a:r>
                        <a:rPr lang="en-US" sz="1000">
                          <a:effectLst/>
                        </a:rPr>
                        <a:t> la </a:t>
                      </a:r>
                      <a:r>
                        <a:rPr lang="en-US" sz="1000" err="1">
                          <a:effectLst/>
                        </a:rPr>
                        <a:t>herramienta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matemática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No </a:t>
                      </a:r>
                      <a:r>
                        <a:rPr lang="en-US" sz="1000" err="1">
                          <a:effectLst/>
                        </a:rPr>
                        <a:t>identifica</a:t>
                      </a:r>
                      <a:r>
                        <a:rPr lang="en-US" sz="1000">
                          <a:effectLst/>
                        </a:rPr>
                        <a:t> el </a:t>
                      </a:r>
                      <a:r>
                        <a:rPr lang="en-US" sz="1000" err="1">
                          <a:effectLst/>
                        </a:rPr>
                        <a:t>tipo</a:t>
                      </a:r>
                      <a:r>
                        <a:rPr lang="en-US" sz="1000">
                          <a:effectLst/>
                        </a:rPr>
                        <a:t> de </a:t>
                      </a:r>
                      <a:r>
                        <a:rPr lang="en-US" sz="1000" err="1">
                          <a:effectLst/>
                        </a:rPr>
                        <a:t>herramienta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err="1">
                          <a:effectLst/>
                        </a:rPr>
                        <a:t>Identifica</a:t>
                      </a:r>
                      <a:r>
                        <a:rPr lang="en-US" sz="1000">
                          <a:effectLst/>
                        </a:rPr>
                        <a:t> la </a:t>
                      </a:r>
                      <a:r>
                        <a:rPr lang="en-US" sz="1000" err="1">
                          <a:effectLst/>
                        </a:rPr>
                        <a:t>herramienta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pero</a:t>
                      </a:r>
                      <a:r>
                        <a:rPr lang="en-US" sz="1000">
                          <a:effectLst/>
                        </a:rPr>
                        <a:t> no el </a:t>
                      </a:r>
                      <a:r>
                        <a:rPr lang="en-US" sz="1000" err="1">
                          <a:effectLst/>
                        </a:rPr>
                        <a:t>tipo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adecuado</a:t>
                      </a:r>
                      <a:r>
                        <a:rPr lang="en-US" sz="1000">
                          <a:effectLst/>
                        </a:rPr>
                        <a:t> al </a:t>
                      </a:r>
                      <a:r>
                        <a:rPr lang="en-US" sz="1000" err="1">
                          <a:effectLst/>
                        </a:rPr>
                        <a:t>problema</a:t>
                      </a:r>
                      <a:r>
                        <a:rPr lang="en-US" sz="1000">
                          <a:effectLst/>
                        </a:rPr>
                        <a:t>.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err="1">
                          <a:effectLst/>
                        </a:rPr>
                        <a:t>Identifica</a:t>
                      </a:r>
                      <a:r>
                        <a:rPr lang="en-US" sz="1000">
                          <a:effectLst/>
                        </a:rPr>
                        <a:t> el </a:t>
                      </a:r>
                      <a:r>
                        <a:rPr lang="en-US" sz="1000" err="1">
                          <a:effectLst/>
                        </a:rPr>
                        <a:t>tipo</a:t>
                      </a:r>
                      <a:r>
                        <a:rPr lang="en-US" sz="1000">
                          <a:effectLst/>
                        </a:rPr>
                        <a:t> de </a:t>
                      </a:r>
                      <a:r>
                        <a:rPr lang="en-US" sz="1000" err="1">
                          <a:effectLst/>
                        </a:rPr>
                        <a:t>herramienta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3725024409"/>
                  </a:ext>
                </a:extLst>
              </a:tr>
              <a:tr h="5529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Etapas</a:t>
                      </a:r>
                      <a:r>
                        <a:rPr lang="en-US" sz="1000" dirty="0">
                          <a:effectLst/>
                        </a:rPr>
                        <a:t> de la </a:t>
                      </a:r>
                      <a:r>
                        <a:rPr lang="en-US" sz="1000" dirty="0" err="1" smtClean="0">
                          <a:effectLst/>
                        </a:rPr>
                        <a:t>resolución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Resolución</a:t>
                      </a:r>
                      <a:r>
                        <a:rPr lang="en-US" sz="1000" dirty="0">
                          <a:effectLst/>
                        </a:rPr>
                        <a:t> sin </a:t>
                      </a:r>
                      <a:r>
                        <a:rPr lang="en-US" sz="1000" dirty="0" err="1">
                          <a:effectLst/>
                        </a:rPr>
                        <a:t>objetivo</a:t>
                      </a:r>
                      <a:r>
                        <a:rPr lang="en-US" sz="1000" dirty="0">
                          <a:effectLst/>
                        </a:rPr>
                        <a:t> y no </a:t>
                      </a:r>
                      <a:r>
                        <a:rPr lang="en-US" sz="1000" dirty="0" err="1">
                          <a:effectLst/>
                        </a:rPr>
                        <a:t>organizada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Esquema</a:t>
                      </a:r>
                      <a:r>
                        <a:rPr lang="en-US" sz="1000" dirty="0">
                          <a:effectLst/>
                        </a:rPr>
                        <a:t> con </a:t>
                      </a:r>
                      <a:r>
                        <a:rPr lang="en-US" sz="1000" dirty="0" err="1">
                          <a:effectLst/>
                        </a:rPr>
                        <a:t>desarrollo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básico</a:t>
                      </a:r>
                      <a:r>
                        <a:rPr lang="en-US" sz="1000" dirty="0">
                          <a:effectLst/>
                        </a:rPr>
                        <a:t> de </a:t>
                      </a:r>
                      <a:r>
                        <a:rPr lang="en-US" sz="1000" dirty="0" err="1">
                          <a:effectLst/>
                        </a:rPr>
                        <a:t>las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etapas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Esquemas</a:t>
                      </a:r>
                      <a:r>
                        <a:rPr lang="en-US" sz="1000" dirty="0">
                          <a:effectLst/>
                        </a:rPr>
                        <a:t> de </a:t>
                      </a:r>
                      <a:r>
                        <a:rPr lang="en-US" sz="1000" dirty="0" err="1">
                          <a:effectLst/>
                        </a:rPr>
                        <a:t>etapas</a:t>
                      </a:r>
                      <a:r>
                        <a:rPr lang="en-US" sz="1000" dirty="0">
                          <a:effectLst/>
                        </a:rPr>
                        <a:t> con </a:t>
                      </a:r>
                      <a:r>
                        <a:rPr lang="en-US" sz="1000" dirty="0" err="1">
                          <a:effectLst/>
                        </a:rPr>
                        <a:t>exposición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lógica</a:t>
                      </a:r>
                      <a:r>
                        <a:rPr lang="en-US" sz="1000" dirty="0">
                          <a:effectLst/>
                        </a:rPr>
                        <a:t> de </a:t>
                      </a:r>
                      <a:r>
                        <a:rPr lang="en-US" sz="1000" dirty="0" err="1">
                          <a:effectLst/>
                        </a:rPr>
                        <a:t>contenido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3925468738"/>
                  </a:ext>
                </a:extLst>
              </a:tr>
              <a:tr h="4937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Obtener</a:t>
                      </a:r>
                      <a:r>
                        <a:rPr lang="en-US" sz="1000" dirty="0">
                          <a:effectLst/>
                        </a:rPr>
                        <a:t> la </a:t>
                      </a:r>
                      <a:r>
                        <a:rPr lang="en-US" sz="1000" dirty="0" err="1">
                          <a:effectLst/>
                        </a:rPr>
                        <a:t>solución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 </a:t>
                      </a:r>
                      <a:r>
                        <a:rPr lang="en-US" sz="1000" dirty="0" err="1">
                          <a:effectLst/>
                        </a:rPr>
                        <a:t>obtiene</a:t>
                      </a:r>
                      <a:r>
                        <a:rPr lang="en-US" sz="1000" dirty="0">
                          <a:effectLst/>
                        </a:rPr>
                        <a:t> la </a:t>
                      </a:r>
                      <a:r>
                        <a:rPr lang="en-US" sz="1000" dirty="0" err="1">
                          <a:effectLst/>
                        </a:rPr>
                        <a:t>solución</a:t>
                      </a:r>
                      <a:r>
                        <a:rPr lang="en-US" sz="1000" dirty="0">
                          <a:effectLst/>
                        </a:rPr>
                        <a:t> o </a:t>
                      </a:r>
                      <a:r>
                        <a:rPr lang="en-US" sz="1000" dirty="0" err="1">
                          <a:effectLst/>
                        </a:rPr>
                        <a:t>es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errónea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Obtiene</a:t>
                      </a:r>
                      <a:r>
                        <a:rPr lang="en-US" sz="1000" dirty="0">
                          <a:effectLst/>
                        </a:rPr>
                        <a:t> la </a:t>
                      </a:r>
                      <a:r>
                        <a:rPr lang="en-US" sz="1000" dirty="0" err="1">
                          <a:effectLst/>
                        </a:rPr>
                        <a:t>solución</a:t>
                      </a:r>
                      <a:r>
                        <a:rPr lang="en-US" sz="1000" dirty="0">
                          <a:effectLst/>
                        </a:rPr>
                        <a:t> con </a:t>
                      </a:r>
                      <a:r>
                        <a:rPr lang="en-US" sz="1000" dirty="0" err="1">
                          <a:effectLst/>
                        </a:rPr>
                        <a:t>algún</a:t>
                      </a:r>
                      <a:r>
                        <a:rPr lang="en-US" sz="1000" dirty="0">
                          <a:effectLst/>
                        </a:rPr>
                        <a:t> error no </a:t>
                      </a:r>
                      <a:r>
                        <a:rPr lang="en-US" sz="1000" dirty="0" err="1">
                          <a:effectLst/>
                        </a:rPr>
                        <a:t>significativo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Obtiene</a:t>
                      </a:r>
                      <a:r>
                        <a:rPr lang="en-US" sz="1000" dirty="0">
                          <a:effectLst/>
                        </a:rPr>
                        <a:t> la </a:t>
                      </a:r>
                      <a:r>
                        <a:rPr lang="en-US" sz="1000" dirty="0" err="1">
                          <a:effectLst/>
                        </a:rPr>
                        <a:t>solución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1967428128"/>
                  </a:ext>
                </a:extLst>
              </a:tr>
              <a:tr h="677091">
                <a:tc rowSpan="3">
                  <a:txBody>
                    <a:bodyPr/>
                    <a:lstStyle/>
                    <a:p>
                      <a:pPr marL="127000" algn="ctr"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</a:endParaRPr>
                    </a:p>
                    <a:p>
                      <a:pPr marL="127000" algn="ctr"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EVALUACIÓN</a:t>
                      </a:r>
                      <a:endParaRPr lang="en-US" dirty="0">
                        <a:effectLst/>
                      </a:endParaRPr>
                    </a:p>
                    <a:p>
                      <a:pPr marL="127000" algn="ctr"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</a:t>
                      </a:r>
                      <a:r>
                        <a:rPr lang="en-US" sz="1800" baseline="0" dirty="0">
                          <a:effectLst/>
                        </a:rPr>
                        <a:t> </a:t>
                      </a:r>
                      <a:r>
                        <a:rPr lang="en-US" sz="1000" dirty="0" smtClean="0">
                          <a:effectLst/>
                        </a:rPr>
                        <a:t>LA</a:t>
                      </a:r>
                      <a:endParaRPr lang="en-US" sz="1800" dirty="0">
                        <a:effectLst/>
                      </a:endParaRPr>
                    </a:p>
                    <a:p>
                      <a:pPr marL="127000" algn="ctr"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RESPUESTA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err="1">
                          <a:effectLst/>
                        </a:rPr>
                        <a:t>Establecer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relaciones</a:t>
                      </a:r>
                      <a:r>
                        <a:rPr lang="en-US" sz="1000">
                          <a:effectLst/>
                        </a:rPr>
                        <a:t> entre los </a:t>
                      </a:r>
                      <a:r>
                        <a:rPr lang="en-US" sz="1000" err="1">
                          <a:effectLst/>
                        </a:rPr>
                        <a:t>términos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matemáticos</a:t>
                      </a:r>
                      <a:r>
                        <a:rPr lang="en-US" sz="1000">
                          <a:effectLst/>
                        </a:rPr>
                        <a:t> y </a:t>
                      </a:r>
                      <a:r>
                        <a:rPr lang="en-US" sz="1000" err="1">
                          <a:effectLst/>
                        </a:rPr>
                        <a:t>económicos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err="1">
                          <a:effectLst/>
                        </a:rPr>
                        <a:t>Relaciones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erróneas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err="1">
                          <a:effectLst/>
                        </a:rPr>
                        <a:t>Establece</a:t>
                      </a:r>
                      <a:r>
                        <a:rPr lang="en-US" sz="1000">
                          <a:effectLst/>
                        </a:rPr>
                        <a:t> las </a:t>
                      </a:r>
                      <a:r>
                        <a:rPr lang="en-US" sz="1000" err="1">
                          <a:effectLst/>
                        </a:rPr>
                        <a:t>relaciones</a:t>
                      </a:r>
                      <a:r>
                        <a:rPr lang="en-US" sz="1000">
                          <a:effectLst/>
                        </a:rPr>
                        <a:t> de forma </a:t>
                      </a:r>
                      <a:r>
                        <a:rPr lang="en-US" sz="1000" err="1">
                          <a:effectLst/>
                        </a:rPr>
                        <a:t>esquemática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err="1">
                          <a:effectLst/>
                        </a:rPr>
                        <a:t>Establece</a:t>
                      </a:r>
                      <a:r>
                        <a:rPr lang="en-US" sz="1000">
                          <a:effectLst/>
                        </a:rPr>
                        <a:t> y </a:t>
                      </a:r>
                      <a:r>
                        <a:rPr lang="en-US" sz="1000" err="1">
                          <a:effectLst/>
                        </a:rPr>
                        <a:t>explica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todas</a:t>
                      </a:r>
                      <a:r>
                        <a:rPr lang="en-US" sz="1000">
                          <a:effectLst/>
                        </a:rPr>
                        <a:t> las </a:t>
                      </a:r>
                      <a:r>
                        <a:rPr lang="en-US" sz="1000" err="1">
                          <a:effectLst/>
                        </a:rPr>
                        <a:t>relaciones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1592652489"/>
                  </a:ext>
                </a:extLst>
              </a:tr>
              <a:tr h="5642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err="1">
                          <a:effectLst/>
                        </a:rPr>
                        <a:t>Interpretar</a:t>
                      </a:r>
                      <a:r>
                        <a:rPr lang="en-US" sz="1000">
                          <a:effectLst/>
                        </a:rPr>
                        <a:t> los </a:t>
                      </a:r>
                      <a:r>
                        <a:rPr lang="en-US" sz="1000" err="1">
                          <a:effectLst/>
                        </a:rPr>
                        <a:t>resultados</a:t>
                      </a:r>
                      <a:r>
                        <a:rPr lang="en-US" sz="1000">
                          <a:effectLst/>
                        </a:rPr>
                        <a:t> en </a:t>
                      </a:r>
                      <a:r>
                        <a:rPr lang="en-US" sz="1000" err="1">
                          <a:effectLst/>
                        </a:rPr>
                        <a:t>términos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económicos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No </a:t>
                      </a:r>
                      <a:r>
                        <a:rPr lang="en-US" sz="1000" err="1">
                          <a:effectLst/>
                        </a:rPr>
                        <a:t>interpreta</a:t>
                      </a:r>
                      <a:r>
                        <a:rPr lang="en-US" sz="1000">
                          <a:effectLst/>
                        </a:rPr>
                        <a:t> o </a:t>
                      </a:r>
                      <a:r>
                        <a:rPr lang="en-US" sz="1000" err="1">
                          <a:effectLst/>
                        </a:rPr>
                        <a:t>asigna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significado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erróneo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err="1">
                          <a:effectLst/>
                        </a:rPr>
                        <a:t>Interpreta</a:t>
                      </a:r>
                      <a:r>
                        <a:rPr lang="en-US" sz="1000">
                          <a:effectLst/>
                        </a:rPr>
                        <a:t> con </a:t>
                      </a:r>
                      <a:r>
                        <a:rPr lang="en-US" sz="1000" err="1">
                          <a:effectLst/>
                        </a:rPr>
                        <a:t>algún</a:t>
                      </a:r>
                      <a:r>
                        <a:rPr lang="en-US" sz="1000">
                          <a:effectLst/>
                        </a:rPr>
                        <a:t> error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err="1">
                          <a:effectLst/>
                        </a:rPr>
                        <a:t>Interpreta</a:t>
                      </a:r>
                      <a:r>
                        <a:rPr lang="en-US" sz="1000">
                          <a:effectLst/>
                        </a:rPr>
                        <a:t> de forma </a:t>
                      </a:r>
                      <a:r>
                        <a:rPr lang="en-US" sz="1000" err="1">
                          <a:effectLst/>
                        </a:rPr>
                        <a:t>coherente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2970201342"/>
                  </a:ext>
                </a:extLst>
              </a:tr>
              <a:tr h="2101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err="1">
                          <a:effectLst/>
                        </a:rPr>
                        <a:t>Enunciar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conclusiones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No </a:t>
                      </a:r>
                      <a:r>
                        <a:rPr lang="en-US" sz="1000" err="1">
                          <a:effectLst/>
                        </a:rPr>
                        <a:t>establece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conclusiones</a:t>
                      </a:r>
                      <a:r>
                        <a:rPr lang="en-US" sz="1000">
                          <a:effectLst/>
                        </a:rPr>
                        <a:t> o son </a:t>
                      </a:r>
                      <a:r>
                        <a:rPr lang="en-US" sz="1000" err="1">
                          <a:effectLst/>
                        </a:rPr>
                        <a:t>erróneas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err="1">
                          <a:effectLst/>
                        </a:rPr>
                        <a:t>Establece</a:t>
                      </a:r>
                      <a:r>
                        <a:rPr lang="en-US" sz="1000">
                          <a:effectLst/>
                        </a:rPr>
                        <a:t> las </a:t>
                      </a:r>
                      <a:r>
                        <a:rPr lang="en-US" sz="1000" err="1">
                          <a:effectLst/>
                        </a:rPr>
                        <a:t>principales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conclusiones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Expone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todas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las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conclusiones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427051945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3D0E7FF-677B-4E3B-ACF0-D0513EB4B822}"/>
              </a:ext>
            </a:extLst>
          </p:cNvPr>
          <p:cNvSpPr txBox="1"/>
          <p:nvPr/>
        </p:nvSpPr>
        <p:spPr>
          <a:xfrm>
            <a:off x="813816" y="352245"/>
            <a:ext cx="9335564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 err="1">
                <a:latin typeface="+mj-lt"/>
                <a:cs typeface="Arial"/>
              </a:rPr>
              <a:t>Rúbrica</a:t>
            </a:r>
            <a:r>
              <a:rPr lang="en-US" b="1" dirty="0">
                <a:latin typeface="+mj-lt"/>
                <a:cs typeface="Arial"/>
              </a:rPr>
              <a:t> de </a:t>
            </a:r>
            <a:r>
              <a:rPr lang="en-US" b="1" dirty="0" err="1">
                <a:latin typeface="+mj-lt"/>
                <a:cs typeface="Arial"/>
              </a:rPr>
              <a:t>evaluación</a:t>
            </a:r>
            <a:r>
              <a:rPr lang="en-US" b="1" dirty="0">
                <a:latin typeface="+mj-lt"/>
                <a:cs typeface="Arial"/>
              </a:rPr>
              <a:t> de la </a:t>
            </a:r>
            <a:r>
              <a:rPr lang="en-US" b="1" dirty="0" err="1">
                <a:latin typeface="+mj-lt"/>
                <a:cs typeface="Arial"/>
              </a:rPr>
              <a:t>actuación</a:t>
            </a:r>
            <a:r>
              <a:rPr lang="en-US" b="1" dirty="0">
                <a:latin typeface="+mj-lt"/>
                <a:cs typeface="Arial"/>
              </a:rPr>
              <a:t> </a:t>
            </a:r>
            <a:r>
              <a:rPr lang="en-US" b="1" dirty="0" err="1">
                <a:latin typeface="+mj-lt"/>
                <a:cs typeface="Arial"/>
              </a:rPr>
              <a:t>competente</a:t>
            </a:r>
            <a:r>
              <a:rPr lang="en-US" b="1" dirty="0">
                <a:latin typeface="+mj-lt"/>
                <a:cs typeface="Arial"/>
              </a:rPr>
              <a:t> </a:t>
            </a:r>
            <a:r>
              <a:rPr lang="en-US" b="1" dirty="0" err="1">
                <a:latin typeface="+mj-lt"/>
                <a:cs typeface="Arial"/>
              </a:rPr>
              <a:t>en</a:t>
            </a:r>
            <a:r>
              <a:rPr lang="en-US" b="1" dirty="0">
                <a:latin typeface="+mj-lt"/>
                <a:cs typeface="Arial"/>
              </a:rPr>
              <a:t> la </a:t>
            </a:r>
            <a:endParaRPr lang="en-US" b="1" dirty="0" smtClean="0">
              <a:latin typeface="+mj-lt"/>
              <a:cs typeface="Arial"/>
            </a:endParaRPr>
          </a:p>
          <a:p>
            <a:pPr algn="ctr"/>
            <a:r>
              <a:rPr lang="en-US" b="1" dirty="0" err="1" smtClean="0">
                <a:latin typeface="+mj-lt"/>
                <a:cs typeface="Arial"/>
              </a:rPr>
              <a:t>resolución</a:t>
            </a:r>
            <a:r>
              <a:rPr lang="en-US" b="1" dirty="0" smtClean="0">
                <a:latin typeface="+mj-lt"/>
                <a:cs typeface="Arial"/>
              </a:rPr>
              <a:t> </a:t>
            </a:r>
            <a:r>
              <a:rPr lang="en-US" b="1" dirty="0">
                <a:latin typeface="+mj-lt"/>
                <a:cs typeface="Arial"/>
              </a:rPr>
              <a:t>de </a:t>
            </a:r>
            <a:r>
              <a:rPr lang="en-US" b="1" dirty="0" err="1">
                <a:latin typeface="+mj-lt"/>
                <a:cs typeface="Arial"/>
              </a:rPr>
              <a:t>problemas</a:t>
            </a:r>
            <a:r>
              <a:rPr lang="en-US" b="1" dirty="0">
                <a:latin typeface="+mj-lt"/>
                <a:cs typeface="Arial"/>
              </a:rPr>
              <a:t> </a:t>
            </a:r>
            <a:r>
              <a:rPr lang="en-US" b="1" dirty="0" err="1">
                <a:latin typeface="+mj-lt"/>
                <a:cs typeface="Arial"/>
              </a:rPr>
              <a:t>matemáticos</a:t>
            </a:r>
            <a:r>
              <a:rPr lang="en-US" b="1" dirty="0">
                <a:latin typeface="+mj-lt"/>
                <a:cs typeface="Arial"/>
              </a:rPr>
              <a:t> </a:t>
            </a:r>
            <a:r>
              <a:rPr lang="en-US" b="1" dirty="0" err="1">
                <a:latin typeface="+mj-lt"/>
                <a:cs typeface="Arial"/>
              </a:rPr>
              <a:t>en</a:t>
            </a:r>
            <a:r>
              <a:rPr lang="en-US" b="1" dirty="0">
                <a:latin typeface="+mj-lt"/>
                <a:cs typeface="Arial"/>
              </a:rPr>
              <a:t> el </a:t>
            </a:r>
            <a:r>
              <a:rPr lang="en-US" b="1" dirty="0" err="1">
                <a:latin typeface="+mj-lt"/>
                <a:cs typeface="Arial"/>
              </a:rPr>
              <a:t>contexto</a:t>
            </a:r>
            <a:r>
              <a:rPr lang="en-US" b="1" dirty="0">
                <a:latin typeface="+mj-lt"/>
                <a:cs typeface="Arial"/>
              </a:rPr>
              <a:t> </a:t>
            </a:r>
            <a:r>
              <a:rPr lang="en-US" b="1" dirty="0" err="1">
                <a:latin typeface="+mj-lt"/>
                <a:cs typeface="Arial"/>
              </a:rPr>
              <a:t>económico</a:t>
            </a:r>
            <a:endParaRPr lang="en-US" b="1" dirty="0">
              <a:latin typeface="+mj-lt"/>
              <a:cs typeface="Arial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621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B2DFDC8F-6019-4791-8F01-4F0797317C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352765"/>
              </p:ext>
            </p:extLst>
          </p:nvPr>
        </p:nvGraphicFramePr>
        <p:xfrm>
          <a:off x="1041150" y="901575"/>
          <a:ext cx="9922506" cy="5599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9482">
                  <a:extLst>
                    <a:ext uri="{9D8B030D-6E8A-4147-A177-3AD203B41FA5}">
                      <a16:colId xmlns:a16="http://schemas.microsoft.com/office/drawing/2014/main" xmlns="" val="895404725"/>
                    </a:ext>
                  </a:extLst>
                </a:gridCol>
                <a:gridCol w="2478024">
                  <a:extLst>
                    <a:ext uri="{9D8B030D-6E8A-4147-A177-3AD203B41FA5}">
                      <a16:colId xmlns:a16="http://schemas.microsoft.com/office/drawing/2014/main" xmlns="" val="3940313741"/>
                    </a:ext>
                  </a:extLst>
                </a:gridCol>
                <a:gridCol w="2898648">
                  <a:extLst>
                    <a:ext uri="{9D8B030D-6E8A-4147-A177-3AD203B41FA5}">
                      <a16:colId xmlns:a16="http://schemas.microsoft.com/office/drawing/2014/main" xmlns="" val="1511504195"/>
                    </a:ext>
                  </a:extLst>
                </a:gridCol>
                <a:gridCol w="2816352">
                  <a:extLst>
                    <a:ext uri="{9D8B030D-6E8A-4147-A177-3AD203B41FA5}">
                      <a16:colId xmlns:a16="http://schemas.microsoft.com/office/drawing/2014/main" xmlns="" val="3727615308"/>
                    </a:ext>
                  </a:extLst>
                </a:gridCol>
              </a:tblGrid>
              <a:tr h="447315">
                <a:tc>
                  <a:txBody>
                    <a:bodyPr/>
                    <a:lstStyle/>
                    <a:p>
                      <a:pPr marL="10160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ASPECTOS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marR="29210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ÓPTIMO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R="2921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MEDIO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marR="100330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BAJO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2256908223"/>
                  </a:ext>
                </a:extLst>
              </a:tr>
              <a:tr h="1110846">
                <a:tc>
                  <a:txBody>
                    <a:bodyPr/>
                    <a:lstStyle/>
                    <a:p>
                      <a:pPr marL="12700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12700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LOCALIZACIÓN DE</a:t>
                      </a:r>
                    </a:p>
                    <a:p>
                      <a:pPr marL="279400"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INFORMACIÓN</a:t>
                      </a:r>
                    </a:p>
                    <a:p>
                      <a:pPr marL="33020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RELEVANTE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 err="1">
                          <a:effectLst/>
                        </a:rPr>
                        <a:t>Localiza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todas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las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informaciones</a:t>
                      </a:r>
                      <a:r>
                        <a:rPr lang="en-US" sz="1100" dirty="0">
                          <a:effectLst/>
                        </a:rPr>
                        <a:t>  y </a:t>
                      </a:r>
                      <a:r>
                        <a:rPr lang="en-US" sz="1100" dirty="0" err="1">
                          <a:effectLst/>
                        </a:rPr>
                        <a:t>datos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relevantes</a:t>
                      </a:r>
                      <a:r>
                        <a:rPr lang="en-US" sz="1100" dirty="0">
                          <a:effectLst/>
                        </a:rPr>
                        <a:t> del </a:t>
                      </a:r>
                      <a:r>
                        <a:rPr lang="en-US" sz="1100" dirty="0" err="1">
                          <a:effectLst/>
                        </a:rPr>
                        <a:t>texto</a:t>
                      </a:r>
                      <a:r>
                        <a:rPr lang="en-US" sz="1100" dirty="0">
                          <a:effectLst/>
                        </a:rPr>
                        <a:t> de </a:t>
                      </a:r>
                      <a:r>
                        <a:rPr lang="en-US" sz="1100" dirty="0" err="1">
                          <a:effectLst/>
                        </a:rPr>
                        <a:t>acuerdo</a:t>
                      </a:r>
                      <a:r>
                        <a:rPr lang="en-US" sz="1100" dirty="0">
                          <a:effectLst/>
                        </a:rPr>
                        <a:t> con los </a:t>
                      </a:r>
                      <a:r>
                        <a:rPr lang="en-US" sz="1100" dirty="0" err="1">
                          <a:effectLst/>
                        </a:rPr>
                        <a:t>requisitos</a:t>
                      </a:r>
                      <a:r>
                        <a:rPr lang="en-US" sz="1100" dirty="0">
                          <a:effectLst/>
                        </a:rPr>
                        <a:t> o </a:t>
                      </a:r>
                      <a:r>
                        <a:rPr lang="en-US" sz="1100" dirty="0" err="1">
                          <a:effectLst/>
                        </a:rPr>
                        <a:t>características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específicas</a:t>
                      </a:r>
                      <a:r>
                        <a:rPr lang="en-US" sz="1100" dirty="0">
                          <a:effectLst/>
                        </a:rPr>
                        <a:t> das  </a:t>
                      </a:r>
                      <a:r>
                        <a:rPr lang="en-US" sz="1100" dirty="0" err="1">
                          <a:effectLst/>
                        </a:rPr>
                        <a:t>en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las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preguntas</a:t>
                      </a:r>
                      <a:r>
                        <a:rPr lang="en-US" sz="1100" dirty="0">
                          <a:effectLst/>
                        </a:rPr>
                        <a:t>.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Localiza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dato</a:t>
                      </a:r>
                      <a:r>
                        <a:rPr lang="en-US" sz="1100" dirty="0">
                          <a:effectLst/>
                        </a:rPr>
                        <a:t> s e </a:t>
                      </a:r>
                      <a:r>
                        <a:rPr lang="en-US" sz="1100" dirty="0" err="1">
                          <a:effectLst/>
                        </a:rPr>
                        <a:t>información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importa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dentro</a:t>
                      </a:r>
                      <a:r>
                        <a:rPr lang="en-US" sz="1100" dirty="0">
                          <a:effectLst/>
                        </a:rPr>
                        <a:t> del </a:t>
                      </a:r>
                      <a:r>
                        <a:rPr lang="en-US" sz="1100" dirty="0" err="1">
                          <a:effectLst/>
                        </a:rPr>
                        <a:t>texto</a:t>
                      </a:r>
                      <a:r>
                        <a:rPr lang="en-US" sz="1100" dirty="0">
                          <a:effectLst/>
                        </a:rPr>
                        <a:t>. </a:t>
                      </a:r>
                      <a:r>
                        <a:rPr lang="en-US" sz="1100" dirty="0" err="1">
                          <a:effectLst/>
                        </a:rPr>
                        <a:t>Pero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deja</a:t>
                      </a:r>
                      <a:r>
                        <a:rPr lang="en-US" sz="1100" dirty="0">
                          <a:effectLst/>
                        </a:rPr>
                        <a:t> de </a:t>
                      </a:r>
                      <a:r>
                        <a:rPr lang="en-US" sz="1100" dirty="0" err="1">
                          <a:effectLst/>
                        </a:rPr>
                        <a:t>lado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algunos</a:t>
                      </a:r>
                      <a:r>
                        <a:rPr lang="en-US" sz="1100" dirty="0">
                          <a:effectLst/>
                        </a:rPr>
                        <a:t> de </a:t>
                      </a:r>
                      <a:r>
                        <a:rPr lang="en-US" sz="1100" dirty="0" err="1">
                          <a:effectLst/>
                        </a:rPr>
                        <a:t>estos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en</a:t>
                      </a:r>
                      <a:r>
                        <a:rPr lang="en-US" sz="1100" dirty="0">
                          <a:effectLst/>
                        </a:rPr>
                        <a:t> el </a:t>
                      </a:r>
                      <a:r>
                        <a:rPr lang="en-US" sz="1100" dirty="0" err="1">
                          <a:effectLst/>
                        </a:rPr>
                        <a:t>momento</a:t>
                      </a:r>
                      <a:r>
                        <a:rPr lang="en-US" sz="1100" dirty="0">
                          <a:effectLst/>
                        </a:rPr>
                        <a:t> de resolver </a:t>
                      </a:r>
                      <a:r>
                        <a:rPr lang="en-US" sz="1100" dirty="0" err="1">
                          <a:effectLst/>
                        </a:rPr>
                        <a:t>preguntas</a:t>
                      </a:r>
                      <a:r>
                        <a:rPr lang="en-US" sz="1100" dirty="0">
                          <a:effectLst/>
                        </a:rPr>
                        <a:t> o no los </a:t>
                      </a:r>
                      <a:r>
                        <a:rPr lang="en-US" sz="1100" dirty="0" err="1">
                          <a:effectLst/>
                        </a:rPr>
                        <a:t>toma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en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cuenta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en</a:t>
                      </a:r>
                      <a:r>
                        <a:rPr lang="en-US" sz="1100" dirty="0">
                          <a:effectLst/>
                        </a:rPr>
                        <a:t> la </a:t>
                      </a:r>
                      <a:r>
                        <a:rPr lang="en-US" sz="1100" dirty="0" err="1">
                          <a:effectLst/>
                        </a:rPr>
                        <a:t>reconstrucción</a:t>
                      </a:r>
                      <a:r>
                        <a:rPr lang="en-US" sz="1100" dirty="0">
                          <a:effectLst/>
                        </a:rPr>
                        <a:t> del </a:t>
                      </a:r>
                      <a:r>
                        <a:rPr lang="en-US" sz="1100" dirty="0" err="1">
                          <a:effectLst/>
                        </a:rPr>
                        <a:t>sentido</a:t>
                      </a:r>
                      <a:r>
                        <a:rPr lang="en-US" sz="1100" dirty="0">
                          <a:effectLst/>
                        </a:rPr>
                        <a:t> del </a:t>
                      </a:r>
                      <a:r>
                        <a:rPr lang="en-US" sz="1100" dirty="0" err="1" smtClean="0">
                          <a:effectLst/>
                        </a:rPr>
                        <a:t>texto</a:t>
                      </a:r>
                      <a:r>
                        <a:rPr lang="en-US" sz="1100" dirty="0" smtClean="0">
                          <a:effectLst/>
                        </a:rPr>
                        <a:t>.</a:t>
                      </a:r>
                      <a:endParaRPr lang="en-US" sz="1100" dirty="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143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err="1">
                          <a:effectLst/>
                        </a:rPr>
                        <a:t>Localiza</a:t>
                      </a:r>
                      <a:r>
                        <a:rPr lang="en-US" sz="1100">
                          <a:effectLst/>
                        </a:rPr>
                        <a:t> </a:t>
                      </a:r>
                      <a:r>
                        <a:rPr lang="en-US" sz="1100" err="1">
                          <a:effectLst/>
                        </a:rPr>
                        <a:t>escasa</a:t>
                      </a:r>
                      <a:r>
                        <a:rPr lang="en-US" sz="1100">
                          <a:effectLst/>
                        </a:rPr>
                        <a:t> </a:t>
                      </a:r>
                      <a:r>
                        <a:rPr lang="en-US" sz="1100" err="1">
                          <a:effectLst/>
                        </a:rPr>
                        <a:t>información</a:t>
                      </a:r>
                      <a:r>
                        <a:rPr lang="en-US" sz="1100">
                          <a:effectLst/>
                        </a:rPr>
                        <a:t> </a:t>
                      </a:r>
                      <a:r>
                        <a:rPr lang="en-US" sz="1100" err="1">
                          <a:effectLst/>
                        </a:rPr>
                        <a:t>importante</a:t>
                      </a:r>
                      <a:r>
                        <a:rPr lang="en-US" sz="1100">
                          <a:effectLst/>
                        </a:rPr>
                        <a:t> dentro del </a:t>
                      </a:r>
                      <a:r>
                        <a:rPr lang="en-US" sz="1100" err="1">
                          <a:effectLst/>
                        </a:rPr>
                        <a:t>texto</a:t>
                      </a:r>
                      <a:r>
                        <a:rPr lang="en-US" sz="1100">
                          <a:effectLst/>
                        </a:rPr>
                        <a:t> y no </a:t>
                      </a:r>
                      <a:r>
                        <a:rPr lang="en-US" sz="1100" err="1">
                          <a:effectLst/>
                        </a:rPr>
                        <a:t>logra</a:t>
                      </a:r>
                      <a:r>
                        <a:rPr lang="en-US" sz="1100">
                          <a:effectLst/>
                        </a:rPr>
                        <a:t> </a:t>
                      </a:r>
                      <a:r>
                        <a:rPr lang="en-US" sz="1100" err="1">
                          <a:effectLst/>
                        </a:rPr>
                        <a:t>establecer</a:t>
                      </a:r>
                      <a:r>
                        <a:rPr lang="en-US" sz="1100">
                          <a:effectLst/>
                        </a:rPr>
                        <a:t> </a:t>
                      </a:r>
                      <a:r>
                        <a:rPr lang="en-US" sz="1100" err="1">
                          <a:effectLst/>
                        </a:rPr>
                        <a:t>conexiones</a:t>
                      </a:r>
                      <a:r>
                        <a:rPr lang="en-US" sz="1100">
                          <a:effectLst/>
                        </a:rPr>
                        <a:t>  entre </a:t>
                      </a:r>
                      <a:r>
                        <a:rPr lang="en-US" sz="1100" err="1">
                          <a:effectLst/>
                        </a:rPr>
                        <a:t>unos</a:t>
                      </a:r>
                      <a:r>
                        <a:rPr lang="en-US" sz="1100">
                          <a:effectLst/>
                        </a:rPr>
                        <a:t> y </a:t>
                      </a:r>
                      <a:r>
                        <a:rPr lang="en-US" sz="1100" err="1">
                          <a:effectLst/>
                        </a:rPr>
                        <a:t>otros</a:t>
                      </a:r>
                      <a:r>
                        <a:rPr lang="en-US" sz="1100">
                          <a:effectLst/>
                        </a:rPr>
                        <a:t> para resolver las </a:t>
                      </a:r>
                      <a:r>
                        <a:rPr lang="en-US" sz="1100" err="1">
                          <a:effectLst/>
                        </a:rPr>
                        <a:t>preguntas</a:t>
                      </a:r>
                      <a:r>
                        <a:rPr lang="en-US" sz="1100">
                          <a:effectLst/>
                        </a:rPr>
                        <a:t>.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3373868194"/>
                  </a:ext>
                </a:extLst>
              </a:tr>
              <a:tr h="1024128"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177800" marR="10160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COMPRENSIÓN</a:t>
                      </a:r>
                    </a:p>
                    <a:p>
                      <a:pPr marL="177800" marR="88900" algn="ctr" rtl="0" fontAlgn="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GLOBAL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Señala</a:t>
                      </a:r>
                      <a:r>
                        <a:rPr lang="en-US" sz="1100" dirty="0">
                          <a:effectLst/>
                        </a:rPr>
                        <a:t> el </a:t>
                      </a:r>
                      <a:r>
                        <a:rPr lang="en-US" sz="1100" dirty="0" err="1">
                          <a:effectLst/>
                        </a:rPr>
                        <a:t>tema</a:t>
                      </a:r>
                      <a:r>
                        <a:rPr lang="en-US" sz="1100" dirty="0">
                          <a:effectLst/>
                        </a:rPr>
                        <a:t>   general del  </a:t>
                      </a:r>
                      <a:r>
                        <a:rPr lang="en-US" sz="1100" dirty="0" err="1">
                          <a:effectLst/>
                        </a:rPr>
                        <a:t>texto</a:t>
                      </a:r>
                      <a:r>
                        <a:rPr lang="en-US" sz="1100" dirty="0">
                          <a:effectLst/>
                        </a:rPr>
                        <a:t> e </a:t>
                      </a:r>
                      <a:r>
                        <a:rPr lang="en-US" sz="1100" dirty="0" err="1">
                          <a:effectLst/>
                        </a:rPr>
                        <a:t>identifica</a:t>
                      </a:r>
                      <a:r>
                        <a:rPr lang="en-US" sz="1100" dirty="0">
                          <a:effectLst/>
                        </a:rPr>
                        <a:t>  </a:t>
                      </a:r>
                      <a:r>
                        <a:rPr lang="en-US" sz="1100" dirty="0" err="1">
                          <a:effectLst/>
                        </a:rPr>
                        <a:t>su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función</a:t>
                      </a:r>
                      <a:r>
                        <a:rPr lang="en-US" sz="1100" dirty="0">
                          <a:effectLst/>
                        </a:rPr>
                        <a:t>. </a:t>
                      </a:r>
                      <a:r>
                        <a:rPr lang="en-US" sz="1100" dirty="0" err="1">
                          <a:effectLst/>
                        </a:rPr>
                        <a:t>Utilidad</a:t>
                      </a:r>
                      <a:r>
                        <a:rPr lang="en-US" sz="1100" dirty="0">
                          <a:effectLst/>
                        </a:rPr>
                        <a:t>  e </a:t>
                      </a:r>
                      <a:r>
                        <a:rPr lang="en-US" sz="1100" dirty="0" err="1">
                          <a:effectLst/>
                        </a:rPr>
                        <a:t>importancia</a:t>
                      </a:r>
                      <a:r>
                        <a:rPr lang="en-US" sz="1100" dirty="0">
                          <a:effectLst/>
                        </a:rPr>
                        <a:t> al </a:t>
                      </a:r>
                      <a:r>
                        <a:rPr lang="en-US" sz="1100" dirty="0" err="1">
                          <a:effectLst/>
                        </a:rPr>
                        <a:t>momento</a:t>
                      </a:r>
                      <a:r>
                        <a:rPr lang="en-US" sz="1100" dirty="0">
                          <a:effectLst/>
                        </a:rPr>
                        <a:t>   de   </a:t>
                      </a:r>
                      <a:r>
                        <a:rPr lang="en-US" sz="1100" dirty="0" err="1">
                          <a:effectLst/>
                        </a:rPr>
                        <a:t>ejercer</a:t>
                      </a:r>
                      <a:r>
                        <a:rPr lang="en-US" sz="1100" dirty="0">
                          <a:effectLst/>
                        </a:rPr>
                        <a:t>  </a:t>
                      </a:r>
                      <a:r>
                        <a:rPr lang="en-US" sz="1100" dirty="0" err="1">
                          <a:effectLst/>
                        </a:rPr>
                        <a:t>su</a:t>
                      </a:r>
                      <a:r>
                        <a:rPr lang="en-US" sz="1100" dirty="0">
                          <a:effectLst/>
                        </a:rPr>
                        <a:t>  </a:t>
                      </a:r>
                      <a:r>
                        <a:rPr lang="en-US" sz="1100" dirty="0" err="1">
                          <a:effectLst/>
                        </a:rPr>
                        <a:t>trabajo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como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profesional</a:t>
                      </a:r>
                      <a:r>
                        <a:rPr lang="en-US" sz="1100" dirty="0">
                          <a:effectLst/>
                        </a:rPr>
                        <a:t>.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err="1">
                          <a:effectLst/>
                        </a:rPr>
                        <a:t>Ubica</a:t>
                      </a:r>
                      <a:r>
                        <a:rPr lang="en-US" sz="1100">
                          <a:effectLst/>
                        </a:rPr>
                        <a:t>   el   </a:t>
                      </a:r>
                      <a:r>
                        <a:rPr lang="en-US" sz="1100" err="1">
                          <a:effectLst/>
                        </a:rPr>
                        <a:t>tema</a:t>
                      </a:r>
                      <a:r>
                        <a:rPr lang="en-US" sz="1100">
                          <a:effectLst/>
                        </a:rPr>
                        <a:t>   principal  del  </a:t>
                      </a:r>
                      <a:r>
                        <a:rPr lang="en-US" sz="1100" err="1">
                          <a:effectLst/>
                        </a:rPr>
                        <a:t>texto</a:t>
                      </a:r>
                      <a:r>
                        <a:rPr lang="en-US" sz="1100">
                          <a:effectLst/>
                        </a:rPr>
                        <a:t>. </a:t>
                      </a:r>
                      <a:r>
                        <a:rPr lang="en-US" sz="1100" err="1">
                          <a:effectLst/>
                        </a:rPr>
                        <a:t>muestra</a:t>
                      </a:r>
                      <a:r>
                        <a:rPr lang="en-US" sz="1100">
                          <a:effectLst/>
                        </a:rPr>
                        <a:t>   </a:t>
                      </a:r>
                      <a:r>
                        <a:rPr lang="en-US" sz="1100" err="1">
                          <a:effectLst/>
                        </a:rPr>
                        <a:t>dificultad</a:t>
                      </a:r>
                      <a:r>
                        <a:rPr lang="en-US" sz="1100">
                          <a:effectLst/>
                        </a:rPr>
                        <a:t>   en  </a:t>
                      </a:r>
                      <a:r>
                        <a:rPr lang="en-US" sz="1100" err="1">
                          <a:effectLst/>
                        </a:rPr>
                        <a:t>reconocer</a:t>
                      </a:r>
                      <a:r>
                        <a:rPr lang="en-US" sz="1100">
                          <a:effectLst/>
                        </a:rPr>
                        <a:t>   la </a:t>
                      </a:r>
                      <a:r>
                        <a:rPr lang="en-US" sz="1100" err="1">
                          <a:effectLst/>
                        </a:rPr>
                        <a:t>utilidad</a:t>
                      </a:r>
                      <a:r>
                        <a:rPr lang="en-US" sz="1100">
                          <a:effectLst/>
                        </a:rPr>
                        <a:t> e </a:t>
                      </a:r>
                      <a:r>
                        <a:rPr lang="en-US" sz="1100" err="1">
                          <a:effectLst/>
                        </a:rPr>
                        <a:t>importancia</a:t>
                      </a:r>
                      <a:r>
                        <a:rPr lang="en-US" sz="1100">
                          <a:effectLst/>
                        </a:rPr>
                        <a:t> de </a:t>
                      </a:r>
                      <a:r>
                        <a:rPr lang="en-US" sz="1100" err="1">
                          <a:effectLst/>
                        </a:rPr>
                        <a:t>dicho</a:t>
                      </a:r>
                      <a:r>
                        <a:rPr lang="en-US" sz="1100">
                          <a:effectLst/>
                        </a:rPr>
                        <a:t> </a:t>
                      </a:r>
                      <a:r>
                        <a:rPr lang="en-US" sz="1100" err="1">
                          <a:effectLst/>
                        </a:rPr>
                        <a:t>texto</a:t>
                      </a:r>
                      <a:r>
                        <a:rPr lang="en-US" sz="1100">
                          <a:effectLst/>
                        </a:rPr>
                        <a:t> al </a:t>
                      </a:r>
                      <a:r>
                        <a:rPr lang="en-US" sz="1100" err="1">
                          <a:effectLst/>
                        </a:rPr>
                        <a:t>momento</a:t>
                      </a:r>
                      <a:r>
                        <a:rPr lang="en-US" sz="1100">
                          <a:effectLst/>
                        </a:rPr>
                        <a:t> de </a:t>
                      </a:r>
                      <a:r>
                        <a:rPr lang="en-US" sz="1100" err="1">
                          <a:effectLst/>
                        </a:rPr>
                        <a:t>ejercer</a:t>
                      </a:r>
                      <a:r>
                        <a:rPr lang="en-US" sz="1100">
                          <a:effectLst/>
                        </a:rPr>
                        <a:t> </a:t>
                      </a:r>
                      <a:r>
                        <a:rPr lang="en-US" sz="1100" err="1">
                          <a:effectLst/>
                        </a:rPr>
                        <a:t>su</a:t>
                      </a:r>
                      <a:r>
                        <a:rPr lang="en-US" sz="1100">
                          <a:effectLst/>
                        </a:rPr>
                        <a:t> </a:t>
                      </a:r>
                      <a:r>
                        <a:rPr lang="en-US" sz="1100" err="1">
                          <a:effectLst/>
                        </a:rPr>
                        <a:t>trabajo</a:t>
                      </a:r>
                      <a:r>
                        <a:rPr lang="en-US" sz="1100">
                          <a:effectLst/>
                        </a:rPr>
                        <a:t> </a:t>
                      </a:r>
                      <a:r>
                        <a:rPr lang="en-US" sz="1100" err="1">
                          <a:effectLst/>
                        </a:rPr>
                        <a:t>como</a:t>
                      </a:r>
                      <a:r>
                        <a:rPr lang="en-US" sz="1100">
                          <a:effectLst/>
                        </a:rPr>
                        <a:t> </a:t>
                      </a:r>
                      <a:r>
                        <a:rPr lang="en-US" sz="1100" err="1">
                          <a:effectLst/>
                        </a:rPr>
                        <a:t>profesional</a:t>
                      </a:r>
                      <a:r>
                        <a:rPr lang="en-US" sz="1100">
                          <a:effectLst/>
                        </a:rPr>
                        <a:t>.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>
                          <a:effectLst/>
                        </a:rPr>
                        <a:t>Le </a:t>
                      </a:r>
                      <a:r>
                        <a:rPr lang="en-US" sz="1100" err="1">
                          <a:effectLst/>
                        </a:rPr>
                        <a:t>resulta</a:t>
                      </a:r>
                      <a:r>
                        <a:rPr lang="en-US" sz="1100">
                          <a:effectLst/>
                        </a:rPr>
                        <a:t> </a:t>
                      </a:r>
                      <a:r>
                        <a:rPr lang="en-US" sz="1100" err="1">
                          <a:effectLst/>
                        </a:rPr>
                        <a:t>difícil</a:t>
                      </a:r>
                      <a:r>
                        <a:rPr lang="en-US" sz="1100">
                          <a:effectLst/>
                        </a:rPr>
                        <a:t> </a:t>
                      </a:r>
                      <a:r>
                        <a:rPr lang="en-US" sz="1100" err="1">
                          <a:effectLst/>
                        </a:rPr>
                        <a:t>ubicar</a:t>
                      </a:r>
                      <a:r>
                        <a:rPr lang="en-US" sz="1100">
                          <a:effectLst/>
                        </a:rPr>
                        <a:t> el       </a:t>
                      </a:r>
                      <a:r>
                        <a:rPr lang="en-US" sz="1100" err="1">
                          <a:effectLst/>
                        </a:rPr>
                        <a:t>tema</a:t>
                      </a:r>
                      <a:r>
                        <a:rPr lang="en-US" sz="1100">
                          <a:effectLst/>
                        </a:rPr>
                        <a:t> principal  del  </a:t>
                      </a:r>
                      <a:r>
                        <a:rPr lang="en-US" sz="1100" err="1">
                          <a:effectLst/>
                        </a:rPr>
                        <a:t>texto</a:t>
                      </a:r>
                      <a:r>
                        <a:rPr lang="en-US" sz="1100">
                          <a:effectLst/>
                        </a:rPr>
                        <a:t>  y  no  </a:t>
                      </a:r>
                      <a:r>
                        <a:rPr lang="en-US" sz="1100" err="1">
                          <a:effectLst/>
                        </a:rPr>
                        <a:t>reconoce</a:t>
                      </a:r>
                      <a:r>
                        <a:rPr lang="en-US" sz="1100">
                          <a:effectLst/>
                        </a:rPr>
                        <a:t> la </a:t>
                      </a:r>
                      <a:r>
                        <a:rPr lang="en-US" sz="1100" err="1">
                          <a:effectLst/>
                        </a:rPr>
                        <a:t>función</a:t>
                      </a:r>
                      <a:r>
                        <a:rPr lang="en-US" sz="1100">
                          <a:effectLst/>
                        </a:rPr>
                        <a:t>.   </a:t>
                      </a:r>
                      <a:r>
                        <a:rPr lang="en-US" sz="1100" err="1">
                          <a:effectLst/>
                        </a:rPr>
                        <a:t>utilidad</a:t>
                      </a:r>
                      <a:r>
                        <a:rPr lang="en-US" sz="1100">
                          <a:effectLst/>
                        </a:rPr>
                        <a:t>  e  </a:t>
                      </a:r>
                      <a:r>
                        <a:rPr lang="en-US" sz="1100" err="1">
                          <a:effectLst/>
                        </a:rPr>
                        <a:t>importancia</a:t>
                      </a:r>
                      <a:r>
                        <a:rPr lang="en-US" sz="1100">
                          <a:effectLst/>
                        </a:rPr>
                        <a:t> del </a:t>
                      </a:r>
                      <a:r>
                        <a:rPr lang="en-US" sz="1100" err="1">
                          <a:effectLst/>
                        </a:rPr>
                        <a:t>mismo</a:t>
                      </a:r>
                      <a:r>
                        <a:rPr lang="en-US" sz="1100">
                          <a:effectLst/>
                        </a:rPr>
                        <a:t>  al </a:t>
                      </a:r>
                      <a:r>
                        <a:rPr lang="en-US" sz="1100" err="1">
                          <a:effectLst/>
                        </a:rPr>
                        <a:t>momento</a:t>
                      </a:r>
                      <a:r>
                        <a:rPr lang="en-US" sz="1100">
                          <a:effectLst/>
                        </a:rPr>
                        <a:t> de  </a:t>
                      </a:r>
                      <a:r>
                        <a:rPr lang="en-US" sz="1100" err="1">
                          <a:effectLst/>
                        </a:rPr>
                        <a:t>ejercer</a:t>
                      </a:r>
                      <a:r>
                        <a:rPr lang="en-US" sz="1100">
                          <a:effectLst/>
                        </a:rPr>
                        <a:t> </a:t>
                      </a:r>
                      <a:r>
                        <a:rPr lang="en-US" sz="1100" err="1">
                          <a:effectLst/>
                        </a:rPr>
                        <a:t>su</a:t>
                      </a:r>
                      <a:r>
                        <a:rPr lang="en-US" sz="1100">
                          <a:effectLst/>
                        </a:rPr>
                        <a:t> </a:t>
                      </a:r>
                      <a:r>
                        <a:rPr lang="en-US" sz="1100" err="1">
                          <a:effectLst/>
                        </a:rPr>
                        <a:t>trabajo</a:t>
                      </a:r>
                      <a:r>
                        <a:rPr lang="en-US" sz="1100">
                          <a:effectLst/>
                        </a:rPr>
                        <a:t> </a:t>
                      </a:r>
                      <a:r>
                        <a:rPr lang="en-US" sz="1100" err="1">
                          <a:effectLst/>
                        </a:rPr>
                        <a:t>como</a:t>
                      </a:r>
                      <a:r>
                        <a:rPr lang="en-US" sz="1100">
                          <a:effectLst/>
                        </a:rPr>
                        <a:t>  </a:t>
                      </a:r>
                      <a:r>
                        <a:rPr lang="en-US" sz="1100" err="1">
                          <a:effectLst/>
                        </a:rPr>
                        <a:t>profesional</a:t>
                      </a:r>
                      <a:r>
                        <a:rPr lang="en-US" sz="1100">
                          <a:effectLst/>
                        </a:rPr>
                        <a:t>.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3380286916"/>
                  </a:ext>
                </a:extLst>
              </a:tr>
              <a:tr h="1605073">
                <a:tc>
                  <a:txBody>
                    <a:bodyPr/>
                    <a:lstStyle/>
                    <a:p>
                      <a:pPr marL="292100" marR="152400" indent="-50800" algn="ctr"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/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/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/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/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 err="1">
                          <a:effectLst/>
                        </a:rPr>
                        <a:t>Comprensión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inferencial</a:t>
                      </a:r>
                      <a:endParaRPr lang="en-US" sz="1100" dirty="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err="1">
                          <a:effectLst/>
                        </a:rPr>
                        <a:t>Procesa</a:t>
                      </a:r>
                      <a:r>
                        <a:rPr lang="en-US" sz="1100">
                          <a:effectLst/>
                        </a:rPr>
                        <a:t> la </a:t>
                      </a:r>
                      <a:r>
                        <a:rPr lang="en-US" sz="1100" err="1">
                          <a:effectLst/>
                        </a:rPr>
                        <a:t>estructura</a:t>
                      </a:r>
                      <a:r>
                        <a:rPr lang="en-US" sz="1100">
                          <a:effectLst/>
                        </a:rPr>
                        <a:t> </a:t>
                      </a:r>
                      <a:r>
                        <a:rPr lang="en-US" sz="1100" err="1">
                          <a:effectLst/>
                        </a:rPr>
                        <a:t>informativa</a:t>
                      </a:r>
                      <a:r>
                        <a:rPr lang="en-US" sz="1100">
                          <a:effectLst/>
                        </a:rPr>
                        <a:t> del </a:t>
                      </a:r>
                      <a:r>
                        <a:rPr lang="en-US" sz="1100" err="1">
                          <a:effectLst/>
                        </a:rPr>
                        <a:t>texto</a:t>
                      </a:r>
                      <a:r>
                        <a:rPr lang="en-US" sz="1100">
                          <a:effectLst/>
                        </a:rPr>
                        <a:t>: </a:t>
                      </a:r>
                      <a:r>
                        <a:rPr lang="en-US" sz="1100" err="1">
                          <a:effectLst/>
                        </a:rPr>
                        <a:t>demostrando</a:t>
                      </a:r>
                      <a:r>
                        <a:rPr lang="en-US" sz="1100">
                          <a:effectLst/>
                        </a:rPr>
                        <a:t> </a:t>
                      </a:r>
                      <a:r>
                        <a:rPr lang="en-US" sz="1100" err="1">
                          <a:effectLst/>
                        </a:rPr>
                        <a:t>su</a:t>
                      </a:r>
                      <a:r>
                        <a:rPr lang="en-US" sz="1100">
                          <a:effectLst/>
                        </a:rPr>
                        <a:t> </a:t>
                      </a:r>
                      <a:r>
                        <a:rPr lang="en-US" sz="1100" err="1">
                          <a:effectLst/>
                        </a:rPr>
                        <a:t>conocimiento</a:t>
                      </a:r>
                      <a:r>
                        <a:rPr lang="en-US" sz="1100">
                          <a:effectLst/>
                        </a:rPr>
                        <a:t> o </a:t>
                      </a:r>
                      <a:r>
                        <a:rPr lang="en-US" sz="1100" err="1">
                          <a:effectLst/>
                        </a:rPr>
                        <a:t>domineo</a:t>
                      </a:r>
                      <a:r>
                        <a:rPr lang="en-US" sz="1100">
                          <a:effectLst/>
                        </a:rPr>
                        <a:t> del </a:t>
                      </a:r>
                      <a:r>
                        <a:rPr lang="en-US" sz="1100" err="1">
                          <a:effectLst/>
                        </a:rPr>
                        <a:t>mismo</a:t>
                      </a:r>
                      <a:r>
                        <a:rPr lang="en-US" sz="1100">
                          <a:effectLst/>
                        </a:rPr>
                        <a:t>. Para </a:t>
                      </a:r>
                      <a:r>
                        <a:rPr lang="en-US" sz="1100" err="1">
                          <a:effectLst/>
                        </a:rPr>
                        <a:t>ello</a:t>
                      </a:r>
                      <a:r>
                        <a:rPr lang="en-US" sz="1100">
                          <a:effectLst/>
                        </a:rPr>
                        <a:t> </a:t>
                      </a:r>
                      <a:r>
                        <a:rPr lang="en-US" sz="1100" err="1">
                          <a:effectLst/>
                        </a:rPr>
                        <a:t>compara</a:t>
                      </a:r>
                      <a:r>
                        <a:rPr lang="en-US" sz="1100">
                          <a:effectLst/>
                        </a:rPr>
                        <a:t> y </a:t>
                      </a:r>
                      <a:r>
                        <a:rPr lang="en-US" sz="1100" err="1">
                          <a:effectLst/>
                        </a:rPr>
                        <a:t>contrasta</a:t>
                      </a:r>
                      <a:r>
                        <a:rPr lang="en-US" sz="1100">
                          <a:effectLst/>
                        </a:rPr>
                        <a:t> la </a:t>
                      </a:r>
                      <a:r>
                        <a:rPr lang="en-US" sz="1100" err="1">
                          <a:effectLst/>
                        </a:rPr>
                        <a:t>información</a:t>
                      </a:r>
                      <a:r>
                        <a:rPr lang="en-US" sz="1100">
                          <a:effectLst/>
                        </a:rPr>
                        <a:t>, </a:t>
                      </a:r>
                      <a:r>
                        <a:rPr lang="en-US" sz="1100" err="1">
                          <a:effectLst/>
                        </a:rPr>
                        <a:t>realiza</a:t>
                      </a:r>
                      <a:r>
                        <a:rPr lang="en-US" sz="1100">
                          <a:effectLst/>
                        </a:rPr>
                        <a:t> </a:t>
                      </a:r>
                      <a:r>
                        <a:rPr lang="en-US" sz="1100" err="1">
                          <a:effectLst/>
                        </a:rPr>
                        <a:t>inferencias</a:t>
                      </a:r>
                      <a:r>
                        <a:rPr lang="en-US" sz="1100">
                          <a:effectLst/>
                        </a:rPr>
                        <a:t>. </a:t>
                      </a:r>
                      <a:r>
                        <a:rPr lang="en-US" sz="1100" err="1">
                          <a:effectLst/>
                        </a:rPr>
                        <a:t>Explicita</a:t>
                      </a:r>
                      <a:r>
                        <a:rPr lang="en-US" sz="1100">
                          <a:effectLst/>
                        </a:rPr>
                        <a:t> la </a:t>
                      </a:r>
                      <a:r>
                        <a:rPr lang="en-US" sz="1100" err="1">
                          <a:effectLst/>
                        </a:rPr>
                        <a:t>intención</a:t>
                      </a:r>
                      <a:r>
                        <a:rPr lang="en-US" sz="1100">
                          <a:effectLst/>
                        </a:rPr>
                        <a:t> del </a:t>
                      </a:r>
                      <a:r>
                        <a:rPr lang="en-US" sz="1100" err="1">
                          <a:effectLst/>
                        </a:rPr>
                        <a:t>autor</a:t>
                      </a:r>
                      <a:r>
                        <a:rPr lang="en-US" sz="1100">
                          <a:effectLst/>
                        </a:rPr>
                        <a:t> y </a:t>
                      </a:r>
                      <a:r>
                        <a:rPr lang="en-US" sz="1100" err="1">
                          <a:effectLst/>
                        </a:rPr>
                        <a:t>señala</a:t>
                      </a:r>
                      <a:r>
                        <a:rPr lang="en-US" sz="1100">
                          <a:effectLst/>
                        </a:rPr>
                        <a:t> en que se </a:t>
                      </a:r>
                      <a:r>
                        <a:rPr lang="en-US" sz="1100" err="1">
                          <a:effectLst/>
                        </a:rPr>
                        <a:t>basa</a:t>
                      </a:r>
                      <a:r>
                        <a:rPr lang="en-US" sz="1100">
                          <a:effectLst/>
                        </a:rPr>
                        <a:t> para </a:t>
                      </a:r>
                      <a:r>
                        <a:rPr lang="en-US" sz="1100" err="1">
                          <a:effectLst/>
                        </a:rPr>
                        <a:t>deducir</a:t>
                      </a:r>
                      <a:r>
                        <a:rPr lang="en-US" sz="1100">
                          <a:effectLst/>
                        </a:rPr>
                        <a:t> </a:t>
                      </a:r>
                      <a:r>
                        <a:rPr lang="en-US" sz="1100" err="1">
                          <a:effectLst/>
                        </a:rPr>
                        <a:t>dicha</a:t>
                      </a:r>
                      <a:r>
                        <a:rPr lang="en-US" sz="1100">
                          <a:effectLst/>
                        </a:rPr>
                        <a:t> </a:t>
                      </a:r>
                      <a:r>
                        <a:rPr lang="en-US" sz="1100" err="1">
                          <a:effectLst/>
                        </a:rPr>
                        <a:t>intención</a:t>
                      </a:r>
                      <a:r>
                        <a:rPr lang="en-US" sz="1100">
                          <a:effectLst/>
                        </a:rPr>
                        <a:t>.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Procesa</a:t>
                      </a:r>
                      <a:r>
                        <a:rPr lang="en-US" sz="1100" dirty="0">
                          <a:effectLst/>
                        </a:rPr>
                        <a:t> la </a:t>
                      </a:r>
                      <a:r>
                        <a:rPr lang="en-US" sz="1100" dirty="0" err="1">
                          <a:effectLst/>
                        </a:rPr>
                        <a:t>información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explicita</a:t>
                      </a:r>
                      <a:r>
                        <a:rPr lang="en-US" sz="1100" dirty="0">
                          <a:effectLst/>
                        </a:rPr>
                        <a:t> e </a:t>
                      </a:r>
                      <a:r>
                        <a:rPr lang="en-US" sz="1100" dirty="0" err="1">
                          <a:effectLst/>
                        </a:rPr>
                        <a:t>implícita</a:t>
                      </a:r>
                      <a:r>
                        <a:rPr lang="en-US" sz="1100" dirty="0">
                          <a:effectLst/>
                        </a:rPr>
                        <a:t>. </a:t>
                      </a:r>
                      <a:r>
                        <a:rPr lang="en-US" sz="1100" dirty="0" err="1">
                          <a:effectLst/>
                        </a:rPr>
                        <a:t>Pero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en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su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análisis</a:t>
                      </a:r>
                      <a:r>
                        <a:rPr lang="en-US" sz="1100" dirty="0">
                          <a:effectLst/>
                        </a:rPr>
                        <a:t> y la </a:t>
                      </a:r>
                      <a:r>
                        <a:rPr lang="en-US" sz="1100" dirty="0" err="1">
                          <a:effectLst/>
                        </a:rPr>
                        <a:t>reconstrucción</a:t>
                      </a:r>
                      <a:r>
                        <a:rPr lang="en-US" sz="1100" dirty="0">
                          <a:effectLst/>
                        </a:rPr>
                        <a:t> del </a:t>
                      </a:r>
                      <a:r>
                        <a:rPr lang="en-US" sz="1100" dirty="0" err="1">
                          <a:effectLst/>
                        </a:rPr>
                        <a:t>sentido</a:t>
                      </a:r>
                      <a:r>
                        <a:rPr lang="en-US" sz="1100" dirty="0">
                          <a:effectLst/>
                        </a:rPr>
                        <a:t> del </a:t>
                      </a:r>
                      <a:r>
                        <a:rPr lang="en-US" sz="1100" dirty="0" err="1">
                          <a:effectLst/>
                        </a:rPr>
                        <a:t>texto</a:t>
                      </a:r>
                      <a:r>
                        <a:rPr lang="en-US" sz="1100" dirty="0">
                          <a:effectLst/>
                        </a:rPr>
                        <a:t> le </a:t>
                      </a:r>
                      <a:r>
                        <a:rPr lang="en-US" sz="1100" dirty="0" err="1">
                          <a:effectLst/>
                        </a:rPr>
                        <a:t>falta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precisión</a:t>
                      </a:r>
                      <a:r>
                        <a:rPr lang="en-US" sz="1100" dirty="0">
                          <a:effectLst/>
                        </a:rPr>
                        <a:t> al </a:t>
                      </a:r>
                      <a:r>
                        <a:rPr lang="en-US" sz="1100" dirty="0" err="1">
                          <a:effectLst/>
                        </a:rPr>
                        <a:t>momento</a:t>
                      </a:r>
                      <a:r>
                        <a:rPr lang="en-US" sz="1100" dirty="0">
                          <a:effectLst/>
                        </a:rPr>
                        <a:t> de </a:t>
                      </a:r>
                      <a:r>
                        <a:rPr lang="en-US" sz="1100" dirty="0" err="1">
                          <a:effectLst/>
                        </a:rPr>
                        <a:t>deducir</a:t>
                      </a:r>
                      <a:r>
                        <a:rPr lang="en-US" sz="1100" dirty="0">
                          <a:effectLst/>
                        </a:rPr>
                        <a:t> o </a:t>
                      </a:r>
                      <a:r>
                        <a:rPr lang="en-US" sz="1100" dirty="0" err="1">
                          <a:effectLst/>
                        </a:rPr>
                        <a:t>mostrar</a:t>
                      </a:r>
                      <a:r>
                        <a:rPr lang="en-US" sz="1100" dirty="0">
                          <a:effectLst/>
                        </a:rPr>
                        <a:t> la </a:t>
                      </a:r>
                      <a:r>
                        <a:rPr lang="en-US" sz="1100" dirty="0" err="1">
                          <a:effectLst/>
                        </a:rPr>
                        <a:t>relación</a:t>
                      </a:r>
                      <a:r>
                        <a:rPr lang="en-US" sz="1100" dirty="0">
                          <a:effectLst/>
                        </a:rPr>
                        <a:t> entre </a:t>
                      </a:r>
                      <a:r>
                        <a:rPr lang="en-US" sz="1100" dirty="0" err="1">
                          <a:effectLst/>
                        </a:rPr>
                        <a:t>aspectos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que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sirven</a:t>
                      </a:r>
                      <a:r>
                        <a:rPr lang="en-US" sz="1100" dirty="0">
                          <a:effectLst/>
                        </a:rPr>
                        <a:t> de base a </a:t>
                      </a:r>
                      <a:r>
                        <a:rPr lang="en-US" sz="1100" dirty="0" err="1">
                          <a:effectLst/>
                        </a:rPr>
                        <a:t>su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interpretación</a:t>
                      </a:r>
                      <a:r>
                        <a:rPr lang="en-US" sz="1100" dirty="0">
                          <a:effectLst/>
                        </a:rPr>
                        <a:t>. </a:t>
                      </a:r>
                      <a:r>
                        <a:rPr lang="en-US" sz="1100" dirty="0" err="1">
                          <a:effectLst/>
                        </a:rPr>
                        <a:t>Identifica</a:t>
                      </a:r>
                      <a:r>
                        <a:rPr lang="en-US" sz="1100" dirty="0">
                          <a:effectLst/>
                        </a:rPr>
                        <a:t> la </a:t>
                      </a:r>
                      <a:r>
                        <a:rPr lang="en-US" sz="1100" dirty="0" err="1">
                          <a:effectLst/>
                        </a:rPr>
                        <a:t>intención</a:t>
                      </a:r>
                      <a:r>
                        <a:rPr lang="en-US" sz="1100" dirty="0">
                          <a:effectLst/>
                        </a:rPr>
                        <a:t> del </a:t>
                      </a:r>
                      <a:r>
                        <a:rPr lang="en-US" sz="1100" dirty="0" err="1">
                          <a:effectLst/>
                        </a:rPr>
                        <a:t>autor</a:t>
                      </a:r>
                      <a:r>
                        <a:rPr lang="en-US" sz="1100" dirty="0">
                          <a:effectLst/>
                        </a:rPr>
                        <a:t>, </a:t>
                      </a:r>
                      <a:r>
                        <a:rPr lang="en-US" sz="1100" dirty="0" err="1">
                          <a:effectLst/>
                        </a:rPr>
                        <a:t>pero</a:t>
                      </a:r>
                      <a:r>
                        <a:rPr lang="en-US" sz="1100" dirty="0">
                          <a:effectLst/>
                        </a:rPr>
                        <a:t> le </a:t>
                      </a:r>
                      <a:r>
                        <a:rPr lang="en-US" sz="1100" dirty="0" err="1">
                          <a:effectLst/>
                        </a:rPr>
                        <a:t>falta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puntualizar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que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apartados</a:t>
                      </a:r>
                      <a:r>
                        <a:rPr lang="en-US" sz="1100" dirty="0">
                          <a:effectLst/>
                        </a:rPr>
                        <a:t> del </a:t>
                      </a:r>
                      <a:r>
                        <a:rPr lang="en-US" sz="1100" dirty="0" err="1">
                          <a:effectLst/>
                        </a:rPr>
                        <a:t>texto</a:t>
                      </a:r>
                      <a:r>
                        <a:rPr lang="en-US" sz="1100" dirty="0">
                          <a:effectLst/>
                        </a:rPr>
                        <a:t> le </a:t>
                      </a:r>
                      <a:r>
                        <a:rPr lang="en-US" sz="1100" dirty="0" err="1">
                          <a:effectLst/>
                        </a:rPr>
                        <a:t>permiten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corroborar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su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 smtClean="0">
                          <a:effectLst/>
                        </a:rPr>
                        <a:t>apreciación</a:t>
                      </a:r>
                      <a:r>
                        <a:rPr lang="en-US" sz="1100" dirty="0" smtClean="0">
                          <a:effectLst/>
                        </a:rPr>
                        <a:t>.</a:t>
                      </a:r>
                      <a:endParaRPr lang="en-US" sz="1100" dirty="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marR="25400" rtl="0" fontAlgn="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lEsboza</a:t>
                      </a:r>
                      <a:r>
                        <a:rPr lang="en-US" sz="1100" dirty="0">
                          <a:effectLst/>
                        </a:rPr>
                        <a:t> un </a:t>
                      </a:r>
                      <a:r>
                        <a:rPr lang="en-US" sz="1100" dirty="0" err="1">
                          <a:effectLst/>
                        </a:rPr>
                        <a:t>análisis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fragmentario</a:t>
                      </a:r>
                      <a:r>
                        <a:rPr lang="en-US" sz="1100" dirty="0">
                          <a:effectLst/>
                        </a:rPr>
                        <a:t> del </a:t>
                      </a:r>
                      <a:r>
                        <a:rPr lang="en-US" sz="1100" dirty="0" err="1">
                          <a:effectLst/>
                        </a:rPr>
                        <a:t>texto</a:t>
                      </a:r>
                      <a:r>
                        <a:rPr lang="en-US" sz="1100" dirty="0">
                          <a:effectLst/>
                        </a:rPr>
                        <a:t> a </a:t>
                      </a:r>
                      <a:r>
                        <a:rPr lang="en-US" sz="1100" dirty="0" err="1">
                          <a:effectLst/>
                        </a:rPr>
                        <a:t>partir</a:t>
                      </a:r>
                      <a:r>
                        <a:rPr lang="en-US" sz="1100" dirty="0">
                          <a:effectLst/>
                        </a:rPr>
                        <a:t> del </a:t>
                      </a:r>
                      <a:r>
                        <a:rPr lang="en-US" sz="1100" dirty="0" err="1">
                          <a:effectLst/>
                        </a:rPr>
                        <a:t>acercamiento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que</a:t>
                      </a:r>
                      <a:r>
                        <a:rPr lang="en-US" sz="1100" dirty="0">
                          <a:effectLst/>
                        </a:rPr>
                        <a:t> ha </a:t>
                      </a:r>
                      <a:r>
                        <a:rPr lang="en-US" sz="1100" dirty="0" err="1">
                          <a:effectLst/>
                        </a:rPr>
                        <a:t>logrado</a:t>
                      </a:r>
                      <a:r>
                        <a:rPr lang="en-US" sz="1100" dirty="0">
                          <a:effectLst/>
                        </a:rPr>
                        <a:t>. </a:t>
                      </a:r>
                      <a:r>
                        <a:rPr lang="en-US" sz="1100" dirty="0" err="1">
                          <a:effectLst/>
                        </a:rPr>
                        <a:t>Identifica</a:t>
                      </a:r>
                      <a:r>
                        <a:rPr lang="en-US" sz="1100" dirty="0">
                          <a:effectLst/>
                        </a:rPr>
                        <a:t> la </a:t>
                      </a:r>
                      <a:r>
                        <a:rPr lang="en-US" sz="1100" dirty="0" err="1">
                          <a:effectLst/>
                        </a:rPr>
                        <a:t>intención</a:t>
                      </a:r>
                      <a:r>
                        <a:rPr lang="en-US" sz="1100" dirty="0">
                          <a:effectLst/>
                        </a:rPr>
                        <a:t> del </a:t>
                      </a:r>
                      <a:r>
                        <a:rPr lang="en-US" sz="1100" dirty="0" err="1">
                          <a:effectLst/>
                        </a:rPr>
                        <a:t>autor</a:t>
                      </a:r>
                      <a:r>
                        <a:rPr lang="en-US" sz="1100" dirty="0">
                          <a:effectLst/>
                        </a:rPr>
                        <a:t> a </a:t>
                      </a:r>
                      <a:r>
                        <a:rPr lang="en-US" sz="1100" dirty="0" err="1">
                          <a:effectLst/>
                        </a:rPr>
                        <a:t>partir</a:t>
                      </a:r>
                      <a:r>
                        <a:rPr lang="en-US" sz="1100" dirty="0">
                          <a:effectLst/>
                        </a:rPr>
                        <a:t> de </a:t>
                      </a:r>
                      <a:r>
                        <a:rPr lang="en-US" sz="1100" dirty="0" err="1">
                          <a:effectLst/>
                        </a:rPr>
                        <a:t>algunos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indicios</a:t>
                      </a:r>
                      <a:r>
                        <a:rPr lang="en-US" sz="1100" dirty="0">
                          <a:effectLst/>
                        </a:rPr>
                        <a:t> del </a:t>
                      </a:r>
                      <a:r>
                        <a:rPr lang="en-US" sz="1100" dirty="0" err="1">
                          <a:effectLst/>
                        </a:rPr>
                        <a:t>texto</a:t>
                      </a:r>
                      <a:r>
                        <a:rPr lang="en-US" sz="1100" dirty="0">
                          <a:effectLst/>
                        </a:rPr>
                        <a:t>, sin </a:t>
                      </a:r>
                      <a:r>
                        <a:rPr lang="en-US" sz="1100" dirty="0" err="1">
                          <a:effectLst/>
                        </a:rPr>
                        <a:t>lograr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precisar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que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aspectos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puntuales</a:t>
                      </a:r>
                      <a:r>
                        <a:rPr lang="en-US" sz="1100" dirty="0">
                          <a:effectLst/>
                        </a:rPr>
                        <a:t> del </a:t>
                      </a:r>
                      <a:r>
                        <a:rPr lang="en-US" sz="1100" dirty="0" err="1">
                          <a:effectLst/>
                        </a:rPr>
                        <a:t>mismo</a:t>
                      </a:r>
                      <a:r>
                        <a:rPr lang="en-US" sz="1100" dirty="0">
                          <a:effectLst/>
                        </a:rPr>
                        <a:t> lo </a:t>
                      </a:r>
                      <a:r>
                        <a:rPr lang="en-US" sz="1100" dirty="0" err="1" smtClean="0">
                          <a:effectLst/>
                        </a:rPr>
                        <a:t>demuestran</a:t>
                      </a:r>
                      <a:r>
                        <a:rPr lang="en-US" sz="1100" dirty="0" smtClean="0">
                          <a:effectLst/>
                        </a:rPr>
                        <a:t>.</a:t>
                      </a:r>
                      <a:endParaRPr lang="en-US" sz="1100" dirty="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3679159235"/>
                  </a:ext>
                </a:extLst>
              </a:tr>
              <a:tr h="1381416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/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/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COMPRENSIÓN CRÍTICA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Relaciona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las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informaciones</a:t>
                      </a:r>
                      <a:r>
                        <a:rPr lang="en-US" sz="1100" dirty="0">
                          <a:effectLst/>
                        </a:rPr>
                        <a:t> del </a:t>
                      </a:r>
                      <a:r>
                        <a:rPr lang="en-US" sz="1100" dirty="0" err="1">
                          <a:effectLst/>
                        </a:rPr>
                        <a:t>texto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leído</a:t>
                      </a:r>
                      <a:r>
                        <a:rPr lang="en-US" sz="1100" dirty="0">
                          <a:effectLst/>
                        </a:rPr>
                        <a:t> con los </a:t>
                      </a:r>
                      <a:r>
                        <a:rPr lang="en-US" sz="1100" dirty="0" err="1">
                          <a:effectLst/>
                        </a:rPr>
                        <a:t>conocimientos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previos</a:t>
                      </a:r>
                      <a:r>
                        <a:rPr lang="en-US" sz="1100" dirty="0">
                          <a:effectLst/>
                        </a:rPr>
                        <a:t> y los </a:t>
                      </a:r>
                      <a:r>
                        <a:rPr lang="en-US" sz="1100" dirty="0" err="1">
                          <a:effectLst/>
                        </a:rPr>
                        <a:t>procedentes</a:t>
                      </a:r>
                      <a:r>
                        <a:rPr lang="en-US" sz="1100" dirty="0">
                          <a:effectLst/>
                        </a:rPr>
                        <a:t> de </a:t>
                      </a:r>
                      <a:r>
                        <a:rPr lang="en-US" sz="1100" dirty="0" err="1">
                          <a:effectLst/>
                        </a:rPr>
                        <a:t>otros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textos</a:t>
                      </a:r>
                      <a:r>
                        <a:rPr lang="en-US" sz="1100" dirty="0">
                          <a:effectLst/>
                        </a:rPr>
                        <a:t>. </a:t>
                      </a:r>
                      <a:r>
                        <a:rPr lang="en-US" sz="1100" dirty="0" err="1">
                          <a:effectLst/>
                        </a:rPr>
                        <a:t>Valora</a:t>
                      </a:r>
                      <a:r>
                        <a:rPr lang="en-US" sz="1100" dirty="0">
                          <a:effectLst/>
                        </a:rPr>
                        <a:t> la </a:t>
                      </a:r>
                      <a:r>
                        <a:rPr lang="en-US" sz="1100" dirty="0" err="1">
                          <a:effectLst/>
                        </a:rPr>
                        <a:t>utilidad</a:t>
                      </a:r>
                      <a:r>
                        <a:rPr lang="en-US" sz="1100" dirty="0">
                          <a:effectLst/>
                        </a:rPr>
                        <a:t> de los </a:t>
                      </a:r>
                      <a:r>
                        <a:rPr lang="en-US" sz="1100" dirty="0" err="1">
                          <a:effectLst/>
                        </a:rPr>
                        <a:t>mismos</a:t>
                      </a:r>
                      <a:r>
                        <a:rPr lang="en-US" sz="1100" dirty="0">
                          <a:effectLst/>
                        </a:rPr>
                        <a:t> para </a:t>
                      </a:r>
                      <a:r>
                        <a:rPr lang="en-US" sz="1100" dirty="0" err="1">
                          <a:effectLst/>
                        </a:rPr>
                        <a:t>lograr</a:t>
                      </a:r>
                      <a:r>
                        <a:rPr lang="en-US" sz="1100" dirty="0">
                          <a:effectLst/>
                        </a:rPr>
                        <a:t> un </a:t>
                      </a:r>
                      <a:r>
                        <a:rPr lang="en-US" sz="1100" dirty="0" err="1">
                          <a:effectLst/>
                        </a:rPr>
                        <a:t>buen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 smtClean="0">
                          <a:effectLst/>
                        </a:rPr>
                        <a:t>desmpeño</a:t>
                      </a:r>
                      <a:r>
                        <a:rPr lang="en-US" sz="1100" dirty="0" smtClean="0">
                          <a:effectLst/>
                        </a:rPr>
                        <a:t>.</a:t>
                      </a:r>
                      <a:endParaRPr lang="en-US" sz="1100" dirty="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Presenta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dificultad</a:t>
                      </a:r>
                      <a:r>
                        <a:rPr lang="en-US" sz="1100" dirty="0">
                          <a:effectLst/>
                        </a:rPr>
                        <a:t> al </a:t>
                      </a:r>
                      <a:r>
                        <a:rPr lang="en-US" sz="1100" dirty="0" err="1">
                          <a:effectLst/>
                        </a:rPr>
                        <a:t>relacionar</a:t>
                      </a:r>
                      <a:r>
                        <a:rPr lang="en-US" sz="1100" dirty="0">
                          <a:effectLst/>
                        </a:rPr>
                        <a:t> la </a:t>
                      </a:r>
                      <a:r>
                        <a:rPr lang="en-US" sz="1100" dirty="0" err="1">
                          <a:effectLst/>
                        </a:rPr>
                        <a:t>información</a:t>
                      </a:r>
                      <a:r>
                        <a:rPr lang="en-US" sz="1100" dirty="0">
                          <a:effectLst/>
                        </a:rPr>
                        <a:t> del </a:t>
                      </a:r>
                      <a:r>
                        <a:rPr lang="en-US" sz="1100" dirty="0" err="1">
                          <a:effectLst/>
                        </a:rPr>
                        <a:t>texto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leído</a:t>
                      </a:r>
                      <a:r>
                        <a:rPr lang="en-US" sz="1100" dirty="0">
                          <a:effectLst/>
                        </a:rPr>
                        <a:t> con los </a:t>
                      </a:r>
                      <a:r>
                        <a:rPr lang="en-US" sz="1100" dirty="0" err="1">
                          <a:effectLst/>
                        </a:rPr>
                        <a:t>conocimientos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previos</a:t>
                      </a:r>
                      <a:r>
                        <a:rPr lang="en-US" sz="1100" dirty="0">
                          <a:effectLst/>
                        </a:rPr>
                        <a:t> y los </a:t>
                      </a:r>
                      <a:r>
                        <a:rPr lang="en-US" sz="1100" dirty="0" err="1">
                          <a:effectLst/>
                        </a:rPr>
                        <a:t>procedentes</a:t>
                      </a:r>
                      <a:r>
                        <a:rPr lang="en-US" sz="1100" dirty="0">
                          <a:effectLst/>
                        </a:rPr>
                        <a:t> de </a:t>
                      </a:r>
                      <a:r>
                        <a:rPr lang="en-US" sz="1100" dirty="0" err="1">
                          <a:effectLst/>
                        </a:rPr>
                        <a:t>ortros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textos</a:t>
                      </a:r>
                      <a:r>
                        <a:rPr lang="en-US" sz="1100" dirty="0">
                          <a:effectLst/>
                        </a:rPr>
                        <a:t>. No </a:t>
                      </a:r>
                      <a:r>
                        <a:rPr lang="en-US" sz="1100" dirty="0" err="1">
                          <a:effectLst/>
                        </a:rPr>
                        <a:t>tiene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bien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clara</a:t>
                      </a:r>
                      <a:r>
                        <a:rPr lang="en-US" sz="1100" dirty="0">
                          <a:effectLst/>
                        </a:rPr>
                        <a:t> la </a:t>
                      </a:r>
                      <a:r>
                        <a:rPr lang="en-US" sz="1100" dirty="0" err="1">
                          <a:effectLst/>
                        </a:rPr>
                        <a:t>utilidad</a:t>
                      </a:r>
                      <a:r>
                        <a:rPr lang="en-US" sz="1100" dirty="0">
                          <a:effectLst/>
                        </a:rPr>
                        <a:t> de los </a:t>
                      </a:r>
                      <a:r>
                        <a:rPr lang="en-US" sz="1100" dirty="0" err="1">
                          <a:effectLst/>
                        </a:rPr>
                        <a:t>mismos</a:t>
                      </a:r>
                      <a:r>
                        <a:rPr lang="en-US" sz="1100" dirty="0">
                          <a:effectLst/>
                        </a:rPr>
                        <a:t> para </a:t>
                      </a:r>
                      <a:r>
                        <a:rPr lang="en-US" sz="1100" dirty="0" err="1">
                          <a:effectLst/>
                        </a:rPr>
                        <a:t>lograr</a:t>
                      </a:r>
                      <a:r>
                        <a:rPr lang="en-US" sz="1100" dirty="0">
                          <a:effectLst/>
                        </a:rPr>
                        <a:t> un </a:t>
                      </a:r>
                      <a:r>
                        <a:rPr lang="en-US" sz="1100" dirty="0" err="1">
                          <a:effectLst/>
                        </a:rPr>
                        <a:t>buen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 smtClean="0">
                          <a:effectLst/>
                        </a:rPr>
                        <a:t>desempeño</a:t>
                      </a:r>
                      <a:r>
                        <a:rPr lang="en-US" sz="1100" dirty="0" smtClean="0">
                          <a:effectLst/>
                        </a:rPr>
                        <a:t>.</a:t>
                      </a:r>
                      <a:endParaRPr lang="en-US" sz="1100" dirty="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27000" marR="25400" rtl="0" fontAlgn="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Hace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una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valoración</a:t>
                      </a:r>
                      <a:r>
                        <a:rPr lang="en-US" sz="1100" dirty="0">
                          <a:effectLst/>
                        </a:rPr>
                        <a:t> del </a:t>
                      </a:r>
                      <a:r>
                        <a:rPr lang="en-US" sz="1100" dirty="0" err="1">
                          <a:effectLst/>
                        </a:rPr>
                        <a:t>texto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leído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en</a:t>
                      </a:r>
                      <a:r>
                        <a:rPr lang="en-US" sz="1100" dirty="0">
                          <a:effectLst/>
                        </a:rPr>
                        <a:t> el </a:t>
                      </a:r>
                      <a:r>
                        <a:rPr lang="en-US" sz="1100" dirty="0" err="1">
                          <a:effectLst/>
                        </a:rPr>
                        <a:t>que</a:t>
                      </a:r>
                      <a:r>
                        <a:rPr lang="en-US" sz="1100" dirty="0">
                          <a:effectLst/>
                        </a:rPr>
                        <a:t> no </a:t>
                      </a:r>
                      <a:r>
                        <a:rPr lang="en-US" sz="1100" dirty="0" err="1">
                          <a:effectLst/>
                        </a:rPr>
                        <a:t>toma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en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cuenta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su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propio</a:t>
                      </a:r>
                      <a:r>
                        <a:rPr lang="en-US" sz="1100" dirty="0">
                          <a:effectLst/>
                        </a:rPr>
                        <a:t> saber y </a:t>
                      </a:r>
                      <a:r>
                        <a:rPr lang="en-US" sz="1100" dirty="0" err="1">
                          <a:effectLst/>
                        </a:rPr>
                        <a:t>las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informaciones</a:t>
                      </a:r>
                      <a:r>
                        <a:rPr lang="en-US" sz="1100" dirty="0">
                          <a:effectLst/>
                        </a:rPr>
                        <a:t> de </a:t>
                      </a:r>
                      <a:r>
                        <a:rPr lang="en-US" sz="1100" dirty="0" err="1">
                          <a:effectLst/>
                        </a:rPr>
                        <a:t>otros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textos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relacionados</a:t>
                      </a:r>
                      <a:r>
                        <a:rPr lang="en-US" sz="1100" dirty="0">
                          <a:effectLst/>
                        </a:rPr>
                        <a:t> con el </a:t>
                      </a:r>
                      <a:r>
                        <a:rPr lang="en-US" sz="1100" dirty="0" err="1">
                          <a:effectLst/>
                        </a:rPr>
                        <a:t>tema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abordado</a:t>
                      </a:r>
                      <a:r>
                        <a:rPr lang="en-US" sz="1100" dirty="0">
                          <a:effectLst/>
                        </a:rPr>
                        <a:t>. </a:t>
                      </a:r>
                      <a:r>
                        <a:rPr lang="en-US" sz="1100" dirty="0" err="1">
                          <a:effectLst/>
                        </a:rPr>
                        <a:t>Tampoco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reconoce</a:t>
                      </a:r>
                      <a:r>
                        <a:rPr lang="en-US" sz="1100" dirty="0">
                          <a:effectLst/>
                        </a:rPr>
                        <a:t> la </a:t>
                      </a:r>
                      <a:r>
                        <a:rPr lang="en-US" sz="1100" dirty="0" err="1">
                          <a:effectLst/>
                        </a:rPr>
                        <a:t>utilidad</a:t>
                      </a:r>
                      <a:r>
                        <a:rPr lang="en-US" sz="1100" dirty="0">
                          <a:effectLst/>
                        </a:rPr>
                        <a:t> de </a:t>
                      </a:r>
                      <a:r>
                        <a:rPr lang="en-US" sz="1100" dirty="0" err="1">
                          <a:effectLst/>
                        </a:rPr>
                        <a:t>dichas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informaciones</a:t>
                      </a:r>
                      <a:r>
                        <a:rPr lang="en-US" sz="1100" dirty="0">
                          <a:effectLst/>
                        </a:rPr>
                        <a:t> para </a:t>
                      </a:r>
                      <a:r>
                        <a:rPr lang="en-US" sz="1100" dirty="0" err="1">
                          <a:effectLst/>
                        </a:rPr>
                        <a:t>lograr</a:t>
                      </a:r>
                      <a:r>
                        <a:rPr lang="en-US" sz="1100" dirty="0">
                          <a:effectLst/>
                        </a:rPr>
                        <a:t> un </a:t>
                      </a:r>
                      <a:r>
                        <a:rPr lang="en-US" sz="1100" dirty="0" err="1">
                          <a:effectLst/>
                        </a:rPr>
                        <a:t>buen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desempeño</a:t>
                      </a:r>
                      <a:r>
                        <a:rPr lang="en-US" sz="1100" dirty="0">
                          <a:effectLst/>
                        </a:rPr>
                        <a:t>.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275863047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2F27FFA-7277-4D4E-8912-227359A3F47A}"/>
              </a:ext>
            </a:extLst>
          </p:cNvPr>
          <p:cNvSpPr txBox="1"/>
          <p:nvPr/>
        </p:nvSpPr>
        <p:spPr>
          <a:xfrm>
            <a:off x="1600200" y="266039"/>
            <a:ext cx="8170364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3F2F11"/>
                </a:solidFill>
                <a:latin typeface="+mj-lt"/>
                <a:cs typeface="Arial"/>
              </a:rPr>
              <a:t>RÚBRICA </a:t>
            </a:r>
            <a:r>
              <a:rPr lang="en-US" sz="1400" b="1" dirty="0">
                <a:solidFill>
                  <a:srgbClr val="3D2A15"/>
                </a:solidFill>
                <a:latin typeface="+mj-lt"/>
                <a:cs typeface="Arial"/>
              </a:rPr>
              <a:t>PARA </a:t>
            </a:r>
            <a:r>
              <a:rPr lang="en-US" sz="1400" b="1" dirty="0">
                <a:solidFill>
                  <a:srgbClr val="442813"/>
                </a:solidFill>
                <a:latin typeface="+mj-lt"/>
                <a:cs typeface="Arial"/>
              </a:rPr>
              <a:t>LA </a:t>
            </a:r>
            <a:r>
              <a:rPr lang="en-US" sz="1400" b="1" dirty="0">
                <a:solidFill>
                  <a:srgbClr val="463118"/>
                </a:solidFill>
                <a:latin typeface="+mj-lt"/>
                <a:cs typeface="Arial"/>
              </a:rPr>
              <a:t>EVALUACIÓN </a:t>
            </a:r>
            <a:r>
              <a:rPr lang="en-US" sz="1400" b="1" dirty="0">
                <a:solidFill>
                  <a:srgbClr val="3D2313"/>
                </a:solidFill>
                <a:latin typeface="+mj-lt"/>
                <a:cs typeface="Arial"/>
              </a:rPr>
              <a:t>DE </a:t>
            </a:r>
            <a:r>
              <a:rPr lang="en-US" sz="1400" b="1" dirty="0">
                <a:solidFill>
                  <a:srgbClr val="311F05"/>
                </a:solidFill>
                <a:latin typeface="+mj-lt"/>
                <a:cs typeface="Arial"/>
              </a:rPr>
              <a:t>LA </a:t>
            </a:r>
            <a:r>
              <a:rPr lang="en-US" sz="1400" b="1" dirty="0">
                <a:solidFill>
                  <a:srgbClr val="4B311C"/>
                </a:solidFill>
                <a:latin typeface="+mj-lt"/>
                <a:cs typeface="Arial"/>
              </a:rPr>
              <a:t>COMPRENSIÓN </a:t>
            </a:r>
            <a:r>
              <a:rPr lang="en-US" sz="1400" b="1" dirty="0">
                <a:solidFill>
                  <a:srgbClr val="3F2A11"/>
                </a:solidFill>
                <a:latin typeface="+mj-lt"/>
                <a:cs typeface="Arial"/>
              </a:rPr>
              <a:t>LECTORA </a:t>
            </a:r>
            <a:endParaRPr lang="en-US" sz="1400" b="1" dirty="0" smtClean="0">
              <a:solidFill>
                <a:srgbClr val="3F2A11"/>
              </a:solidFill>
              <a:latin typeface="+mj-lt"/>
              <a:cs typeface="Arial"/>
            </a:endParaRPr>
          </a:p>
          <a:p>
            <a:pPr algn="ctr"/>
            <a:r>
              <a:rPr lang="en-US" sz="1400" b="1" dirty="0" smtClean="0">
                <a:solidFill>
                  <a:srgbClr val="412F16"/>
                </a:solidFill>
                <a:latin typeface="+mj-lt"/>
                <a:cs typeface="Arial"/>
              </a:rPr>
              <a:t>MEDIANTE </a:t>
            </a:r>
            <a:r>
              <a:rPr lang="en-US" sz="1400" b="1" dirty="0">
                <a:solidFill>
                  <a:srgbClr val="49381F"/>
                </a:solidFill>
                <a:latin typeface="+mj-lt"/>
                <a:cs typeface="Arial"/>
              </a:rPr>
              <a:t>EL </a:t>
            </a:r>
            <a:r>
              <a:rPr lang="en-US" sz="1400" b="1" dirty="0">
                <a:solidFill>
                  <a:srgbClr val="443116"/>
                </a:solidFill>
                <a:latin typeface="+mj-lt"/>
                <a:cs typeface="Arial"/>
              </a:rPr>
              <a:t>USO </a:t>
            </a:r>
            <a:r>
              <a:rPr lang="en-US" sz="1400" b="1" dirty="0">
                <a:solidFill>
                  <a:srgbClr val="442A15"/>
                </a:solidFill>
                <a:latin typeface="+mj-lt"/>
                <a:cs typeface="Arial"/>
              </a:rPr>
              <a:t>DE </a:t>
            </a:r>
            <a:r>
              <a:rPr lang="en-US" sz="1400" b="1" dirty="0">
                <a:solidFill>
                  <a:srgbClr val="443416"/>
                </a:solidFill>
                <a:latin typeface="+mj-lt"/>
                <a:cs typeface="Arial"/>
              </a:rPr>
              <a:t>GUÍAS </a:t>
            </a:r>
            <a:r>
              <a:rPr lang="en-US" sz="1400" b="1" dirty="0">
                <a:solidFill>
                  <a:srgbClr val="3D2F0E"/>
                </a:solidFill>
                <a:latin typeface="+mj-lt"/>
                <a:cs typeface="Arial"/>
              </a:rPr>
              <a:t>DE </a:t>
            </a:r>
            <a:r>
              <a:rPr lang="en-US" sz="1400" b="1" dirty="0">
                <a:solidFill>
                  <a:srgbClr val="492F1C"/>
                </a:solidFill>
                <a:latin typeface="+mj-lt"/>
                <a:cs typeface="Arial"/>
              </a:rPr>
              <a:t>LECTURA</a:t>
            </a: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793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AE41DB98-A9DF-4E45-9441-7AD41CD680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759478"/>
              </p:ext>
            </p:extLst>
          </p:nvPr>
        </p:nvGraphicFramePr>
        <p:xfrm>
          <a:off x="834483" y="1335165"/>
          <a:ext cx="10430925" cy="4946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727">
                  <a:extLst>
                    <a:ext uri="{9D8B030D-6E8A-4147-A177-3AD203B41FA5}">
                      <a16:colId xmlns:a16="http://schemas.microsoft.com/office/drawing/2014/main" xmlns="" val="2137888327"/>
                    </a:ext>
                  </a:extLst>
                </a:gridCol>
                <a:gridCol w="1860967">
                  <a:extLst>
                    <a:ext uri="{9D8B030D-6E8A-4147-A177-3AD203B41FA5}">
                      <a16:colId xmlns:a16="http://schemas.microsoft.com/office/drawing/2014/main" xmlns="" val="3480319176"/>
                    </a:ext>
                  </a:extLst>
                </a:gridCol>
                <a:gridCol w="1980478">
                  <a:extLst>
                    <a:ext uri="{9D8B030D-6E8A-4147-A177-3AD203B41FA5}">
                      <a16:colId xmlns:a16="http://schemas.microsoft.com/office/drawing/2014/main" xmlns="" val="2346934782"/>
                    </a:ext>
                  </a:extLst>
                </a:gridCol>
                <a:gridCol w="1758528">
                  <a:extLst>
                    <a:ext uri="{9D8B030D-6E8A-4147-A177-3AD203B41FA5}">
                      <a16:colId xmlns:a16="http://schemas.microsoft.com/office/drawing/2014/main" xmlns="" val="2826987416"/>
                    </a:ext>
                  </a:extLst>
                </a:gridCol>
                <a:gridCol w="1796943">
                  <a:extLst>
                    <a:ext uri="{9D8B030D-6E8A-4147-A177-3AD203B41FA5}">
                      <a16:colId xmlns:a16="http://schemas.microsoft.com/office/drawing/2014/main" xmlns="" val="771720562"/>
                    </a:ext>
                  </a:extLst>
                </a:gridCol>
                <a:gridCol w="1593329">
                  <a:extLst>
                    <a:ext uri="{9D8B030D-6E8A-4147-A177-3AD203B41FA5}">
                      <a16:colId xmlns:a16="http://schemas.microsoft.com/office/drawing/2014/main" xmlns="" val="4065565414"/>
                    </a:ext>
                  </a:extLst>
                </a:gridCol>
                <a:gridCol w="870953">
                  <a:extLst>
                    <a:ext uri="{9D8B030D-6E8A-4147-A177-3AD203B41FA5}">
                      <a16:colId xmlns:a16="http://schemas.microsoft.com/office/drawing/2014/main" xmlns="" val="3010215973"/>
                    </a:ext>
                  </a:extLst>
                </a:gridCol>
              </a:tblGrid>
              <a:tr h="277582">
                <a:tc gridSpan="2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err="1">
                          <a:effectLst/>
                        </a:rPr>
                        <a:t>Nombres</a:t>
                      </a:r>
                      <a:r>
                        <a:rPr lang="en-US" sz="1000">
                          <a:effectLst/>
                        </a:rPr>
                        <a:t> de los  </a:t>
                      </a:r>
                      <a:r>
                        <a:rPr lang="en-US" sz="1000" err="1">
                          <a:effectLst/>
                        </a:rPr>
                        <a:t>Integrantes</a:t>
                      </a:r>
                      <a:r>
                        <a:rPr lang="en-US" sz="1000">
                          <a:effectLst/>
                        </a:rPr>
                        <a:t>: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GRUPOS 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FECHA DE ENTREGA 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 gridSpan="3">
                  <a:txBody>
                    <a:bodyPr/>
                    <a:lstStyle/>
                    <a:p>
                      <a:pPr marL="165100" rtl="0" fontAlgn="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NOMBRE DEL PROYECTO DELIMITADO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7007545"/>
                  </a:ext>
                </a:extLst>
              </a:tr>
              <a:tr h="27758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N° 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err="1">
                          <a:effectLst/>
                        </a:rPr>
                        <a:t>Criterios</a:t>
                      </a:r>
                      <a:r>
                        <a:rPr lang="en-US" sz="1000">
                          <a:effectLst/>
                        </a:rPr>
                        <a:t> de </a:t>
                      </a:r>
                      <a:r>
                        <a:rPr lang="en-US" sz="1000" err="1">
                          <a:effectLst/>
                        </a:rPr>
                        <a:t>evaluar</a:t>
                      </a:r>
                      <a:r>
                        <a:rPr lang="en-US" sz="10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err="1">
                          <a:effectLst/>
                        </a:rPr>
                        <a:t>Competente</a:t>
                      </a:r>
                      <a:r>
                        <a:rPr lang="en-US" sz="1000">
                          <a:effectLst/>
                        </a:rPr>
                        <a:t> (4)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err="1">
                          <a:effectLst/>
                        </a:rPr>
                        <a:t>Satisfactorio</a:t>
                      </a:r>
                      <a:r>
                        <a:rPr lang="en-US" sz="1000">
                          <a:effectLst/>
                        </a:rPr>
                        <a:t> (3)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err="1">
                          <a:effectLst/>
                        </a:rPr>
                        <a:t>Básico</a:t>
                      </a:r>
                      <a:r>
                        <a:rPr lang="en-US" sz="1000">
                          <a:effectLst/>
                        </a:rPr>
                        <a:t> (2)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err="1">
                          <a:effectLst/>
                        </a:rPr>
                        <a:t>Insuficiente</a:t>
                      </a:r>
                      <a:r>
                        <a:rPr lang="en-US" sz="1000">
                          <a:effectLst/>
                        </a:rPr>
                        <a:t> (I)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76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PUNTO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4056714258"/>
                  </a:ext>
                </a:extLst>
              </a:tr>
              <a:tr h="1346275">
                <a:tc>
                  <a:txBody>
                    <a:bodyPr/>
                    <a:lstStyle/>
                    <a:p>
                      <a:pPr marL="15240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1651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 sz="1000" err="1">
                          <a:effectLst/>
                        </a:rPr>
                        <a:t>Portada</a:t>
                      </a:r>
                      <a:r>
                        <a:rPr lang="en-US" sz="1000">
                          <a:effectLst/>
                        </a:rPr>
                        <a:t>  e </a:t>
                      </a:r>
                      <a:endParaRPr lang="en-US">
                        <a:effectLst/>
                      </a:endParaRPr>
                    </a:p>
                    <a:p>
                      <a:pPr marL="1651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err="1">
                          <a:effectLst/>
                        </a:rPr>
                        <a:t>introducción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El </a:t>
                      </a:r>
                      <a:r>
                        <a:rPr lang="en-US" sz="1000" err="1">
                          <a:effectLst/>
                        </a:rPr>
                        <a:t>proyecto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incluye</a:t>
                      </a:r>
                      <a:r>
                        <a:rPr lang="en-US" sz="1000">
                          <a:effectLst/>
                        </a:rPr>
                        <a:t> una </a:t>
                      </a:r>
                      <a:r>
                        <a:rPr lang="en-US" sz="1000" err="1">
                          <a:effectLst/>
                        </a:rPr>
                        <a:t>portada</a:t>
                      </a:r>
                      <a:r>
                        <a:rPr lang="en-US" sz="1000">
                          <a:effectLst/>
                        </a:rPr>
                        <a:t>/</a:t>
                      </a:r>
                      <a:r>
                        <a:rPr lang="en-US" sz="1000" err="1">
                          <a:effectLst/>
                        </a:rPr>
                        <a:t>título</a:t>
                      </a:r>
                      <a:r>
                        <a:rPr lang="en-US" sz="1000">
                          <a:effectLst/>
                        </a:rPr>
                        <a:t> y </a:t>
                      </a:r>
                      <a:r>
                        <a:rPr lang="en-US" sz="1000" err="1">
                          <a:effectLst/>
                        </a:rPr>
                        <a:t>todos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Tos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datos</a:t>
                      </a:r>
                      <a:r>
                        <a:rPr lang="en-US" sz="1000">
                          <a:effectLst/>
                        </a:rPr>
                        <a:t> que </a:t>
                      </a:r>
                      <a:r>
                        <a:rPr lang="en-US" sz="1000" err="1">
                          <a:effectLst/>
                        </a:rPr>
                        <a:t>requiere</a:t>
                      </a:r>
                      <a:r>
                        <a:rPr lang="en-US" sz="1000">
                          <a:effectLst/>
                        </a:rPr>
                        <a:t> una </a:t>
                      </a:r>
                      <a:r>
                        <a:rPr lang="en-US" sz="1000" err="1">
                          <a:effectLst/>
                        </a:rPr>
                        <a:t>investigación</a:t>
                      </a:r>
                      <a:r>
                        <a:rPr lang="en-US" sz="1000">
                          <a:effectLst/>
                        </a:rPr>
                        <a:t>. Tiene una </a:t>
                      </a:r>
                      <a:r>
                        <a:rPr lang="en-US" sz="1000" err="1">
                          <a:effectLst/>
                        </a:rPr>
                        <a:t>introducción</a:t>
                      </a:r>
                      <a:r>
                        <a:rPr lang="en-US" sz="1000">
                          <a:effectLst/>
                        </a:rPr>
                        <a:t> de la </a:t>
                      </a:r>
                      <a:r>
                        <a:rPr lang="en-US" sz="1000" err="1">
                          <a:effectLst/>
                        </a:rPr>
                        <a:t>investigación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escrita</a:t>
                      </a:r>
                      <a:r>
                        <a:rPr lang="en-US" sz="1000">
                          <a:effectLst/>
                        </a:rPr>
                        <a:t> en forma </a:t>
                      </a:r>
                      <a:r>
                        <a:rPr lang="en-US" sz="1000" err="1">
                          <a:effectLst/>
                        </a:rPr>
                        <a:t>clara</a:t>
                      </a:r>
                      <a:r>
                        <a:rPr lang="en-US" sz="1000">
                          <a:effectLst/>
                        </a:rPr>
                        <a:t> y </a:t>
                      </a:r>
                      <a:r>
                        <a:rPr lang="en-US" sz="1000" err="1">
                          <a:effectLst/>
                        </a:rPr>
                        <a:t>precisa</a:t>
                      </a:r>
                      <a:r>
                        <a:rPr lang="en-US" sz="1000">
                          <a:effectLst/>
                        </a:rPr>
                        <a:t> y en una cuartilla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El </a:t>
                      </a:r>
                      <a:r>
                        <a:rPr lang="en-US" sz="1000" err="1">
                          <a:effectLst/>
                        </a:rPr>
                        <a:t>proyecto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incluye</a:t>
                      </a:r>
                      <a:r>
                        <a:rPr lang="en-US" sz="1000">
                          <a:effectLst/>
                        </a:rPr>
                        <a:t> una </a:t>
                      </a:r>
                      <a:r>
                        <a:rPr lang="en-US" sz="1000" err="1">
                          <a:effectLst/>
                        </a:rPr>
                        <a:t>portada</a:t>
                      </a:r>
                      <a:r>
                        <a:rPr lang="en-US" sz="1000">
                          <a:effectLst/>
                        </a:rPr>
                        <a:t>/</a:t>
                      </a:r>
                      <a:r>
                        <a:rPr lang="en-US" sz="1000" err="1">
                          <a:effectLst/>
                        </a:rPr>
                        <a:t>título</a:t>
                      </a:r>
                      <a:r>
                        <a:rPr lang="en-US" sz="1000">
                          <a:effectLst/>
                        </a:rPr>
                        <a:t> y </a:t>
                      </a:r>
                      <a:r>
                        <a:rPr lang="en-US" sz="1000" err="1">
                          <a:effectLst/>
                        </a:rPr>
                        <a:t>todos</a:t>
                      </a:r>
                      <a:r>
                        <a:rPr lang="en-US" sz="1000">
                          <a:effectLst/>
                        </a:rPr>
                        <a:t> los </a:t>
                      </a:r>
                      <a:r>
                        <a:rPr lang="en-US" sz="1000" err="1">
                          <a:effectLst/>
                        </a:rPr>
                        <a:t>datos</a:t>
                      </a:r>
                      <a:r>
                        <a:rPr lang="en-US" sz="1000">
                          <a:effectLst/>
                        </a:rPr>
                        <a:t> que </a:t>
                      </a:r>
                      <a:r>
                        <a:rPr lang="en-US" sz="1000" err="1">
                          <a:effectLst/>
                        </a:rPr>
                        <a:t>requiere</a:t>
                      </a:r>
                      <a:r>
                        <a:rPr lang="en-US" sz="1000">
                          <a:effectLst/>
                        </a:rPr>
                        <a:t> una </a:t>
                      </a:r>
                      <a:r>
                        <a:rPr lang="en-US" sz="1000" err="1">
                          <a:effectLst/>
                        </a:rPr>
                        <a:t>investigación</a:t>
                      </a:r>
                      <a:r>
                        <a:rPr lang="en-US" sz="1000">
                          <a:effectLst/>
                        </a:rPr>
                        <a:t>. Tiene una breve </a:t>
                      </a:r>
                      <a:r>
                        <a:rPr lang="en-US" sz="1000" err="1">
                          <a:effectLst/>
                        </a:rPr>
                        <a:t>introducción</a:t>
                      </a:r>
                      <a:r>
                        <a:rPr lang="en-US" sz="1000">
                          <a:effectLst/>
                        </a:rPr>
                        <a:t> de la </a:t>
                      </a:r>
                      <a:r>
                        <a:rPr lang="en-US" sz="1000" err="1">
                          <a:effectLst/>
                        </a:rPr>
                        <a:t>clara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ni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precisa</a:t>
                      </a:r>
                      <a:r>
                        <a:rPr lang="en-US" sz="1000">
                          <a:effectLst/>
                        </a:rPr>
                        <a:t>.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5e </a:t>
                      </a:r>
                      <a:r>
                        <a:rPr lang="en-US" sz="1000" err="1">
                          <a:effectLst/>
                        </a:rPr>
                        <a:t>Incluye</a:t>
                      </a:r>
                      <a:r>
                        <a:rPr lang="en-US" sz="1000">
                          <a:effectLst/>
                        </a:rPr>
                        <a:t> una </a:t>
                      </a:r>
                      <a:r>
                        <a:rPr lang="en-US" sz="1000" err="1">
                          <a:effectLst/>
                        </a:rPr>
                        <a:t>portada</a:t>
                      </a:r>
                      <a:r>
                        <a:rPr lang="en-US" sz="1000">
                          <a:effectLst/>
                        </a:rPr>
                        <a:t>/</a:t>
                      </a:r>
                      <a:r>
                        <a:rPr lang="en-US" sz="1000" err="1">
                          <a:effectLst/>
                        </a:rPr>
                        <a:t>título</a:t>
                      </a:r>
                      <a:r>
                        <a:rPr lang="en-US" sz="1000">
                          <a:effectLst/>
                        </a:rPr>
                        <a:t> y </a:t>
                      </a:r>
                      <a:r>
                        <a:rPr lang="en-US" sz="1000" err="1">
                          <a:effectLst/>
                        </a:rPr>
                        <a:t>todos</a:t>
                      </a:r>
                      <a:r>
                        <a:rPr lang="en-US" sz="1000">
                          <a:effectLst/>
                        </a:rPr>
                        <a:t> los </a:t>
                      </a:r>
                      <a:r>
                        <a:rPr lang="en-US" sz="1000" err="1">
                          <a:effectLst/>
                        </a:rPr>
                        <a:t>datos</a:t>
                      </a:r>
                      <a:r>
                        <a:rPr lang="en-US" sz="1000">
                          <a:effectLst/>
                        </a:rPr>
                        <a:t> que </a:t>
                      </a:r>
                      <a:r>
                        <a:rPr lang="en-US" sz="1000" err="1">
                          <a:effectLst/>
                        </a:rPr>
                        <a:t>requiere</a:t>
                      </a:r>
                      <a:r>
                        <a:rPr lang="en-US" sz="1000">
                          <a:effectLst/>
                        </a:rPr>
                        <a:t> una </a:t>
                      </a:r>
                      <a:r>
                        <a:rPr lang="en-US" sz="1000" err="1">
                          <a:effectLst/>
                        </a:rPr>
                        <a:t>investigación</a:t>
                      </a:r>
                      <a:r>
                        <a:rPr lang="en-US" sz="1000">
                          <a:effectLst/>
                        </a:rPr>
                        <a:t>, </a:t>
                      </a:r>
                      <a:r>
                        <a:rPr lang="en-US" sz="1000" err="1">
                          <a:effectLst/>
                        </a:rPr>
                        <a:t>pero</a:t>
                      </a:r>
                      <a:r>
                        <a:rPr lang="en-US" sz="1000">
                          <a:effectLst/>
                        </a:rPr>
                        <a:t> no </a:t>
                      </a:r>
                      <a:r>
                        <a:rPr lang="en-US" sz="1000" err="1">
                          <a:effectLst/>
                        </a:rPr>
                        <a:t>tiene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introducción</a:t>
                      </a:r>
                      <a:r>
                        <a:rPr lang="en-US" sz="1000">
                          <a:effectLst/>
                        </a:rPr>
                        <a:t>.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No </a:t>
                      </a:r>
                      <a:r>
                        <a:rPr lang="en-US" sz="1000" err="1">
                          <a:effectLst/>
                        </a:rPr>
                        <a:t>Incluye</a:t>
                      </a:r>
                      <a:r>
                        <a:rPr lang="en-US" sz="1000">
                          <a:effectLst/>
                        </a:rPr>
                        <a:t> una </a:t>
                      </a:r>
                      <a:r>
                        <a:rPr lang="en-US" sz="1000" err="1">
                          <a:effectLst/>
                        </a:rPr>
                        <a:t>portada</a:t>
                      </a:r>
                      <a:r>
                        <a:rPr lang="en-US" sz="1000">
                          <a:effectLst/>
                        </a:rPr>
                        <a:t>/</a:t>
                      </a:r>
                      <a:r>
                        <a:rPr lang="en-US" sz="1000" err="1">
                          <a:effectLst/>
                        </a:rPr>
                        <a:t>título</a:t>
                      </a:r>
                      <a:r>
                        <a:rPr lang="en-US" sz="1000">
                          <a:effectLst/>
                        </a:rPr>
                        <a:t>, </a:t>
                      </a:r>
                      <a:r>
                        <a:rPr lang="en-US" sz="1000" err="1">
                          <a:effectLst/>
                        </a:rPr>
                        <a:t>ni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introducción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76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1014679190"/>
                  </a:ext>
                </a:extLst>
              </a:tr>
              <a:tr h="1049547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 sz="1050">
                          <a:effectLst/>
                        </a:rPr>
                        <a:t>             2</a:t>
                      </a:r>
                      <a:endParaRPr lang="en-US">
                        <a:effectLst/>
                      </a:endParaRPr>
                    </a:p>
                    <a:p>
                      <a:pPr marL="7620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 sz="1000" err="1">
                          <a:effectLst/>
                        </a:rPr>
                        <a:t>Delimitación</a:t>
                      </a:r>
                      <a:r>
                        <a:rPr lang="en-US" sz="1000">
                          <a:effectLst/>
                        </a:rPr>
                        <a:t> del </a:t>
                      </a:r>
                      <a:r>
                        <a:rPr lang="en-US" sz="1000" err="1">
                          <a:effectLst/>
                        </a:rPr>
                        <a:t>tema</a:t>
                      </a:r>
                      <a:r>
                        <a:rPr lang="en-US" sz="1000">
                          <a:effectLst/>
                        </a:rPr>
                        <a:t> y </a:t>
                      </a:r>
                      <a:r>
                        <a:rPr lang="en-US" sz="1000" err="1">
                          <a:effectLst/>
                        </a:rPr>
                        <a:t>Planteamiento</a:t>
                      </a:r>
                      <a:r>
                        <a:rPr lang="en-US" sz="1000">
                          <a:effectLst/>
                        </a:rPr>
                        <a:t> del </a:t>
                      </a:r>
                      <a:r>
                        <a:rPr lang="en-US" sz="1000" err="1">
                          <a:effectLst/>
                        </a:rPr>
                        <a:t>problema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El </a:t>
                      </a:r>
                      <a:r>
                        <a:rPr lang="en-US" sz="1000" err="1">
                          <a:effectLst/>
                        </a:rPr>
                        <a:t>proyecto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cuenta</a:t>
                      </a:r>
                      <a:r>
                        <a:rPr lang="en-US" sz="1000">
                          <a:effectLst/>
                        </a:rPr>
                        <a:t> con la </a:t>
                      </a:r>
                      <a:r>
                        <a:rPr lang="en-US" sz="1000" err="1">
                          <a:effectLst/>
                        </a:rPr>
                        <a:t>delimitación</a:t>
                      </a:r>
                      <a:r>
                        <a:rPr lang="en-US" sz="1000">
                          <a:effectLst/>
                        </a:rPr>
                        <a:t> del </a:t>
                      </a:r>
                      <a:r>
                        <a:rPr lang="en-US" sz="1000" err="1">
                          <a:effectLst/>
                        </a:rPr>
                        <a:t>tema</a:t>
                      </a:r>
                      <a:r>
                        <a:rPr lang="en-US" sz="1000">
                          <a:effectLst/>
                        </a:rPr>
                        <a:t>, </a:t>
                      </a:r>
                      <a:r>
                        <a:rPr lang="en-US" sz="1000" err="1">
                          <a:effectLst/>
                        </a:rPr>
                        <a:t>así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como</a:t>
                      </a:r>
                      <a:r>
                        <a:rPr lang="en-US" sz="1000">
                          <a:effectLst/>
                        </a:rPr>
                        <a:t> el </a:t>
                      </a:r>
                      <a:r>
                        <a:rPr lang="en-US" sz="1000" err="1">
                          <a:effectLst/>
                        </a:rPr>
                        <a:t>planteamiento</a:t>
                      </a:r>
                      <a:r>
                        <a:rPr lang="en-US" sz="1000">
                          <a:effectLst/>
                        </a:rPr>
                        <a:t> del </a:t>
                      </a:r>
                      <a:r>
                        <a:rPr lang="en-US" sz="1000" err="1">
                          <a:effectLst/>
                        </a:rPr>
                        <a:t>problema</a:t>
                      </a:r>
                      <a:r>
                        <a:rPr lang="en-US" sz="1000">
                          <a:effectLst/>
                        </a:rPr>
                        <a:t> de forma </a:t>
                      </a:r>
                      <a:r>
                        <a:rPr lang="en-US" sz="1000" err="1">
                          <a:effectLst/>
                        </a:rPr>
                        <a:t>clara</a:t>
                      </a:r>
                      <a:r>
                        <a:rPr lang="en-US" sz="1000">
                          <a:effectLst/>
                        </a:rPr>
                        <a:t> y </a:t>
                      </a:r>
                      <a:r>
                        <a:rPr lang="en-US" sz="1000" err="1">
                          <a:effectLst/>
                        </a:rPr>
                        <a:t>precisa</a:t>
                      </a:r>
                      <a:r>
                        <a:rPr lang="en-US" sz="1000">
                          <a:effectLst/>
                        </a:rPr>
                        <a:t>.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El </a:t>
                      </a:r>
                      <a:r>
                        <a:rPr lang="en-US" sz="1000" err="1">
                          <a:effectLst/>
                        </a:rPr>
                        <a:t>proyecto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cuenta</a:t>
                      </a:r>
                      <a:r>
                        <a:rPr lang="en-US" sz="1000">
                          <a:effectLst/>
                        </a:rPr>
                        <a:t> con </a:t>
                      </a:r>
                      <a:r>
                        <a:rPr lang="en-US" sz="1000" err="1">
                          <a:effectLst/>
                        </a:rPr>
                        <a:t>delimitación</a:t>
                      </a:r>
                      <a:r>
                        <a:rPr lang="en-US" sz="1000">
                          <a:effectLst/>
                        </a:rPr>
                        <a:t> del </a:t>
                      </a:r>
                      <a:r>
                        <a:rPr lang="en-US" sz="1000" err="1">
                          <a:effectLst/>
                        </a:rPr>
                        <a:t>tema</a:t>
                      </a:r>
                      <a:r>
                        <a:rPr lang="en-US" sz="1000">
                          <a:effectLst/>
                        </a:rPr>
                        <a:t>, </a:t>
                      </a:r>
                      <a:r>
                        <a:rPr lang="en-US" sz="1000" err="1">
                          <a:effectLst/>
                        </a:rPr>
                        <a:t>así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como</a:t>
                      </a:r>
                      <a:r>
                        <a:rPr lang="en-US" sz="1000">
                          <a:effectLst/>
                        </a:rPr>
                        <a:t> el </a:t>
                      </a:r>
                      <a:r>
                        <a:rPr lang="en-US" sz="1000" err="1">
                          <a:effectLst/>
                        </a:rPr>
                        <a:t>planteamiento</a:t>
                      </a:r>
                      <a:r>
                        <a:rPr lang="en-US" sz="1000">
                          <a:effectLst/>
                        </a:rPr>
                        <a:t> del </a:t>
                      </a:r>
                      <a:r>
                        <a:rPr lang="en-US" sz="1000" err="1">
                          <a:effectLst/>
                        </a:rPr>
                        <a:t>problema</a:t>
                      </a:r>
                      <a:r>
                        <a:rPr lang="en-US" sz="1000">
                          <a:effectLst/>
                        </a:rPr>
                        <a:t> de forma </a:t>
                      </a:r>
                      <a:r>
                        <a:rPr lang="en-US" sz="1000" err="1">
                          <a:effectLst/>
                        </a:rPr>
                        <a:t>clara</a:t>
                      </a:r>
                      <a:r>
                        <a:rPr lang="en-US" sz="1000">
                          <a:effectLst/>
                        </a:rPr>
                        <a:t>, </a:t>
                      </a:r>
                      <a:r>
                        <a:rPr lang="en-US" sz="1000" err="1">
                          <a:effectLst/>
                        </a:rPr>
                        <a:t>pero</a:t>
                      </a:r>
                      <a:r>
                        <a:rPr lang="en-US" sz="1000">
                          <a:effectLst/>
                        </a:rPr>
                        <a:t> no </a:t>
                      </a:r>
                      <a:r>
                        <a:rPr lang="en-US" sz="1000" err="1">
                          <a:effectLst/>
                        </a:rPr>
                        <a:t>precisa</a:t>
                      </a:r>
                      <a:r>
                        <a:rPr lang="en-US" sz="1000">
                          <a:effectLst/>
                        </a:rPr>
                        <a:t>.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El </a:t>
                      </a:r>
                      <a:r>
                        <a:rPr lang="en-US" sz="1000" err="1">
                          <a:effectLst/>
                        </a:rPr>
                        <a:t>proyecto</a:t>
                      </a:r>
                      <a:r>
                        <a:rPr lang="en-US" sz="1000">
                          <a:effectLst/>
                        </a:rPr>
                        <a:t> solo </a:t>
                      </a:r>
                      <a:r>
                        <a:rPr lang="en-US" sz="1000" err="1">
                          <a:effectLst/>
                        </a:rPr>
                        <a:t>cuenta</a:t>
                      </a:r>
                      <a:endParaRPr lang="en-US" err="1">
                        <a:effectLst/>
                      </a:endParaRPr>
                    </a:p>
                    <a:p>
                      <a:pPr marR="1397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err="1">
                          <a:effectLst/>
                        </a:rPr>
                        <a:t>tema</a:t>
                      </a:r>
                      <a:r>
                        <a:rPr lang="en-US" sz="1000">
                          <a:effectLst/>
                        </a:rPr>
                        <a:t> o el </a:t>
                      </a:r>
                      <a:r>
                        <a:rPr lang="en-US" sz="1000" err="1">
                          <a:effectLst/>
                        </a:rPr>
                        <a:t>planteamiento</a:t>
                      </a:r>
                      <a:r>
                        <a:rPr lang="en-US" sz="1000">
                          <a:effectLst/>
                        </a:rPr>
                        <a:t> del </a:t>
                      </a:r>
                      <a:r>
                        <a:rPr lang="en-US" sz="1000" err="1">
                          <a:effectLst/>
                        </a:rPr>
                        <a:t>problema</a:t>
                      </a:r>
                      <a:r>
                        <a:rPr lang="en-US" sz="1000">
                          <a:effectLst/>
                        </a:rPr>
                        <a:t> de forma </a:t>
                      </a:r>
                      <a:r>
                        <a:rPr lang="en-US" sz="1000" err="1">
                          <a:effectLst/>
                        </a:rPr>
                        <a:t>clara</a:t>
                      </a:r>
                      <a:r>
                        <a:rPr lang="en-US" sz="1000">
                          <a:effectLst/>
                        </a:rPr>
                        <a:t> y </a:t>
                      </a:r>
                      <a:r>
                        <a:rPr lang="en-US" sz="1000" err="1">
                          <a:effectLst/>
                        </a:rPr>
                        <a:t>precisa</a:t>
                      </a:r>
                      <a:r>
                        <a:rPr lang="en-US" sz="1000">
                          <a:effectLst/>
                        </a:rPr>
                        <a:t>.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El </a:t>
                      </a:r>
                      <a:r>
                        <a:rPr lang="en-US" sz="1000" err="1">
                          <a:effectLst/>
                        </a:rPr>
                        <a:t>proyecto</a:t>
                      </a:r>
                      <a:r>
                        <a:rPr lang="en-US" sz="1000">
                          <a:effectLst/>
                        </a:rPr>
                        <a:t> no </a:t>
                      </a:r>
                      <a:r>
                        <a:rPr lang="en-US" sz="1000" err="1">
                          <a:effectLst/>
                        </a:rPr>
                        <a:t>cuenta</a:t>
                      </a:r>
                      <a:r>
                        <a:rPr lang="en-US" sz="1000">
                          <a:effectLst/>
                        </a:rPr>
                        <a:t> con </a:t>
                      </a:r>
                      <a:r>
                        <a:rPr lang="en-US" sz="1000" err="1">
                          <a:effectLst/>
                        </a:rPr>
                        <a:t>delimitación</a:t>
                      </a:r>
                      <a:r>
                        <a:rPr lang="en-US" sz="1000">
                          <a:effectLst/>
                        </a:rPr>
                        <a:t> del </a:t>
                      </a:r>
                      <a:r>
                        <a:rPr lang="en-US" sz="1000" err="1">
                          <a:effectLst/>
                        </a:rPr>
                        <a:t>tema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ni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planteamiento</a:t>
                      </a:r>
                      <a:r>
                        <a:rPr lang="en-US" sz="1000">
                          <a:effectLst/>
                        </a:rPr>
                        <a:t> del </a:t>
                      </a:r>
                      <a:r>
                        <a:rPr lang="en-US" sz="1000" err="1">
                          <a:effectLst/>
                        </a:rPr>
                        <a:t>problema</a:t>
                      </a:r>
                      <a:r>
                        <a:rPr lang="en-US" sz="1000">
                          <a:effectLst/>
                        </a:rPr>
                        <a:t>)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76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3625936789"/>
                  </a:ext>
                </a:extLst>
              </a:tr>
              <a:tr h="735594">
                <a:tc>
                  <a:txBody>
                    <a:bodyPr/>
                    <a:lstStyle/>
                    <a:p>
                      <a:pPr marL="7620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3 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76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 sz="1000" err="1">
                          <a:effectLst/>
                        </a:rPr>
                        <a:t>Justificación</a:t>
                      </a:r>
                      <a:r>
                        <a:rPr lang="en-US" sz="1000">
                          <a:effectLst/>
                        </a:rPr>
                        <a:t> del Proyecto 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Se </a:t>
                      </a:r>
                      <a:r>
                        <a:rPr lang="en-US" sz="1000" err="1">
                          <a:effectLst/>
                        </a:rPr>
                        <a:t>explica</a:t>
                      </a:r>
                      <a:r>
                        <a:rPr lang="en-US" sz="1000">
                          <a:effectLst/>
                        </a:rPr>
                        <a:t> las </a:t>
                      </a:r>
                      <a:r>
                        <a:rPr lang="en-US" sz="1000" err="1">
                          <a:effectLst/>
                        </a:rPr>
                        <a:t>razones</a:t>
                      </a:r>
                      <a:r>
                        <a:rPr lang="en-US" sz="1000">
                          <a:effectLst/>
                        </a:rPr>
                        <a:t> por la </a:t>
                      </a:r>
                      <a:r>
                        <a:rPr lang="en-US" sz="1000" err="1">
                          <a:effectLst/>
                        </a:rPr>
                        <a:t>hará</a:t>
                      </a:r>
                      <a:r>
                        <a:rPr lang="en-US" sz="1000">
                          <a:effectLst/>
                        </a:rPr>
                        <a:t> la </a:t>
                      </a:r>
                      <a:r>
                        <a:rPr lang="en-US" sz="1000" err="1">
                          <a:effectLst/>
                        </a:rPr>
                        <a:t>investigación</a:t>
                      </a:r>
                      <a:r>
                        <a:rPr lang="en-US" sz="1000">
                          <a:effectLst/>
                        </a:rPr>
                        <a:t> y  los </a:t>
                      </a:r>
                      <a:r>
                        <a:rPr lang="en-US" sz="1000" err="1">
                          <a:effectLst/>
                        </a:rPr>
                        <a:t>contenidos</a:t>
                      </a:r>
                      <a:r>
                        <a:rPr lang="en-US" sz="1000">
                          <a:effectLst/>
                        </a:rPr>
                        <a:t> a </a:t>
                      </a:r>
                      <a:r>
                        <a:rPr lang="en-US" sz="1000" err="1">
                          <a:effectLst/>
                        </a:rPr>
                        <a:t>desarrollar</a:t>
                      </a:r>
                      <a:r>
                        <a:rPr lang="en-US" sz="1000">
                          <a:effectLst/>
                        </a:rPr>
                        <a:t>.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Se </a:t>
                      </a:r>
                      <a:r>
                        <a:rPr lang="en-US" sz="1000" err="1">
                          <a:effectLst/>
                        </a:rPr>
                        <a:t>explica</a:t>
                      </a:r>
                      <a:r>
                        <a:rPr lang="en-US" sz="1000">
                          <a:effectLst/>
                        </a:rPr>
                        <a:t> las </a:t>
                      </a:r>
                      <a:r>
                        <a:rPr lang="en-US" sz="1000" err="1">
                          <a:effectLst/>
                        </a:rPr>
                        <a:t>razones</a:t>
                      </a:r>
                      <a:r>
                        <a:rPr lang="en-US" sz="1000">
                          <a:effectLst/>
                        </a:rPr>
                        <a:t> por la </a:t>
                      </a:r>
                      <a:r>
                        <a:rPr lang="en-US" sz="1000" err="1">
                          <a:effectLst/>
                        </a:rPr>
                        <a:t>hará</a:t>
                      </a:r>
                      <a:r>
                        <a:rPr lang="en-US" sz="1000">
                          <a:effectLst/>
                        </a:rPr>
                        <a:t> la </a:t>
                      </a:r>
                      <a:r>
                        <a:rPr lang="en-US" sz="1000" err="1">
                          <a:effectLst/>
                        </a:rPr>
                        <a:t>investigación</a:t>
                      </a:r>
                      <a:r>
                        <a:rPr lang="en-US" sz="1000">
                          <a:effectLst/>
                        </a:rPr>
                        <a:t>, sin el </a:t>
                      </a:r>
                      <a:r>
                        <a:rPr lang="en-US" sz="1000" err="1">
                          <a:effectLst/>
                        </a:rPr>
                        <a:t>contenidos</a:t>
                      </a:r>
                      <a:r>
                        <a:rPr lang="en-US" sz="1000">
                          <a:effectLst/>
                        </a:rPr>
                        <a:t> a </a:t>
                      </a:r>
                      <a:r>
                        <a:rPr lang="en-US" sz="1000" err="1">
                          <a:effectLst/>
                        </a:rPr>
                        <a:t>desarrollar</a:t>
                      </a:r>
                      <a:r>
                        <a:rPr lang="en-US" sz="1000">
                          <a:effectLst/>
                        </a:rPr>
                        <a:t>.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Se </a:t>
                      </a:r>
                      <a:r>
                        <a:rPr lang="en-US" sz="1000" err="1">
                          <a:effectLst/>
                        </a:rPr>
                        <a:t>explica</a:t>
                      </a:r>
                      <a:r>
                        <a:rPr lang="en-US" sz="1000">
                          <a:effectLst/>
                        </a:rPr>
                        <a:t> las </a:t>
                      </a:r>
                      <a:r>
                        <a:rPr lang="en-US" sz="1000" err="1">
                          <a:effectLst/>
                        </a:rPr>
                        <a:t>razones</a:t>
                      </a:r>
                      <a:r>
                        <a:rPr lang="en-US" sz="1000">
                          <a:effectLst/>
                        </a:rPr>
                        <a:t> por la que se </a:t>
                      </a:r>
                      <a:r>
                        <a:rPr lang="en-US" sz="1000" err="1">
                          <a:effectLst/>
                        </a:rPr>
                        <a:t>hará</a:t>
                      </a:r>
                      <a:r>
                        <a:rPr lang="en-US" sz="1000">
                          <a:effectLst/>
                        </a:rPr>
                        <a:t> la </a:t>
                      </a:r>
                      <a:r>
                        <a:rPr lang="en-US" sz="1000" err="1">
                          <a:effectLst/>
                        </a:rPr>
                        <a:t>investigación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indefinidamente</a:t>
                      </a:r>
                      <a:r>
                        <a:rPr lang="en-US" sz="1000">
                          <a:effectLst/>
                        </a:rPr>
                        <a:t>, sin </a:t>
                      </a:r>
                      <a:r>
                        <a:rPr lang="en-US" sz="1000" err="1">
                          <a:effectLst/>
                        </a:rPr>
                        <a:t>él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contenidos</a:t>
                      </a:r>
                      <a:r>
                        <a:rPr lang="en-US" sz="1000">
                          <a:effectLst/>
                        </a:rPr>
                        <a:t> a </a:t>
                      </a:r>
                      <a:r>
                        <a:rPr lang="en-US" sz="1000" err="1">
                          <a:effectLst/>
                        </a:rPr>
                        <a:t>desarrollar</a:t>
                      </a:r>
                      <a:r>
                        <a:rPr lang="en-US" sz="1000">
                          <a:effectLst/>
                        </a:rPr>
                        <a:t>.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se </a:t>
                      </a:r>
                      <a:r>
                        <a:rPr lang="en-US" sz="1000" err="1">
                          <a:effectLst/>
                        </a:rPr>
                        <a:t>omite</a:t>
                      </a:r>
                      <a:r>
                        <a:rPr lang="en-US" sz="1000">
                          <a:effectLst/>
                        </a:rPr>
                        <a:t> la </a:t>
                      </a:r>
                      <a:r>
                        <a:rPr lang="en-US" sz="1000" err="1">
                          <a:effectLst/>
                        </a:rPr>
                        <a:t>explicación</a:t>
                      </a:r>
                      <a:r>
                        <a:rPr lang="en-US" sz="1000">
                          <a:effectLst/>
                        </a:rPr>
                        <a:t> de las </a:t>
                      </a:r>
                      <a:r>
                        <a:rPr lang="en-US" sz="1000" err="1">
                          <a:effectLst/>
                        </a:rPr>
                        <a:t>razones</a:t>
                      </a:r>
                      <a:r>
                        <a:rPr lang="en-US" sz="1000">
                          <a:effectLst/>
                        </a:rPr>
                        <a:t> por las que se </a:t>
                      </a:r>
                      <a:r>
                        <a:rPr lang="en-US" sz="1000" err="1">
                          <a:effectLst/>
                        </a:rPr>
                        <a:t>hará</a:t>
                      </a:r>
                      <a:r>
                        <a:rPr lang="en-US" sz="1000">
                          <a:effectLst/>
                        </a:rPr>
                        <a:t> la  </a:t>
                      </a:r>
                      <a:r>
                        <a:rPr lang="en-US" sz="1000" err="1">
                          <a:effectLst/>
                        </a:rPr>
                        <a:t>la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investigación</a:t>
                      </a:r>
                      <a:r>
                        <a:rPr lang="en-US" sz="1000">
                          <a:effectLst/>
                        </a:rPr>
                        <a:t> y  los </a:t>
                      </a:r>
                      <a:r>
                        <a:rPr lang="en-US" sz="1000" err="1">
                          <a:effectLst/>
                        </a:rPr>
                        <a:t>contenidos</a:t>
                      </a:r>
                      <a:r>
                        <a:rPr lang="en-US" sz="1000">
                          <a:effectLst/>
                        </a:rPr>
                        <a:t> a </a:t>
                      </a:r>
                      <a:r>
                        <a:rPr lang="en-US" sz="1000" err="1">
                          <a:effectLst/>
                        </a:rPr>
                        <a:t>desarrollar</a:t>
                      </a:r>
                      <a:r>
                        <a:rPr lang="en-US" sz="1000">
                          <a:effectLst/>
                        </a:rPr>
                        <a:t>.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76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4062690106"/>
                  </a:ext>
                </a:extLst>
              </a:tr>
              <a:tr h="110314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effectLst/>
                        </a:rPr>
                        <a:t> 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              4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778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effectLst/>
                        </a:rPr>
                        <a:t/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sz="1000" dirty="0" err="1" smtClean="0">
                          <a:effectLst/>
                        </a:rPr>
                        <a:t>Objetivos</a:t>
                      </a:r>
                      <a:r>
                        <a:rPr lang="en-US" sz="1000" dirty="0" smtClean="0">
                          <a:effectLst/>
                        </a:rPr>
                        <a:t> </a:t>
                      </a:r>
                      <a:r>
                        <a:rPr lang="en-US" sz="1000" dirty="0">
                          <a:effectLst/>
                        </a:rPr>
                        <a:t>del Proyecto</a:t>
                      </a:r>
                      <a:endParaRPr lang="en-US" dirty="0">
                        <a:effectLst/>
                      </a:endParaRPr>
                    </a:p>
                    <a:p>
                      <a:pPr marL="76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Los </a:t>
                      </a:r>
                      <a:r>
                        <a:rPr lang="en-US" sz="1000" err="1">
                          <a:effectLst/>
                        </a:rPr>
                        <a:t>objetivos</a:t>
                      </a:r>
                      <a:r>
                        <a:rPr lang="en-US" sz="1000">
                          <a:effectLst/>
                        </a:rPr>
                        <a:t> son claros y </a:t>
                      </a:r>
                      <a:r>
                        <a:rPr lang="en-US" sz="1000" err="1">
                          <a:effectLst/>
                        </a:rPr>
                        <a:t>precisos</a:t>
                      </a:r>
                      <a:r>
                        <a:rPr lang="en-US" sz="1000">
                          <a:effectLst/>
                        </a:rPr>
                        <a:t>, </a:t>
                      </a:r>
                      <a:r>
                        <a:rPr lang="en-US" sz="1000" err="1">
                          <a:effectLst/>
                        </a:rPr>
                        <a:t>permiten</a:t>
                      </a:r>
                      <a:r>
                        <a:rPr lang="en-US" sz="1000">
                          <a:effectLst/>
                        </a:rPr>
                        <a:t> saber </a:t>
                      </a:r>
                      <a:r>
                        <a:rPr lang="en-US" sz="1000" err="1">
                          <a:effectLst/>
                        </a:rPr>
                        <a:t>hacia</a:t>
                      </a:r>
                      <a:r>
                        <a:rPr lang="en-US" sz="1000">
                          <a:effectLst/>
                        </a:rPr>
                        <a:t>  </a:t>
                      </a:r>
                      <a:r>
                        <a:rPr lang="en-US" sz="1000" err="1">
                          <a:effectLst/>
                        </a:rPr>
                        <a:t>dónde</a:t>
                      </a:r>
                      <a:r>
                        <a:rPr lang="en-US" sz="1000">
                          <a:effectLst/>
                        </a:rPr>
                        <a:t> se dirige y lo que se </a:t>
                      </a:r>
                      <a:r>
                        <a:rPr lang="en-US" sz="1000" err="1">
                          <a:effectLst/>
                        </a:rPr>
                        <a:t>espera</a:t>
                      </a:r>
                      <a:r>
                        <a:rPr lang="en-US" sz="1000">
                          <a:effectLst/>
                        </a:rPr>
                        <a:t> de la </a:t>
                      </a:r>
                      <a:r>
                        <a:rPr lang="en-US" sz="1000" err="1">
                          <a:effectLst/>
                        </a:rPr>
                        <a:t>investigación</a:t>
                      </a:r>
                      <a:r>
                        <a:rPr lang="en-US" sz="1000">
                          <a:effectLst/>
                        </a:rPr>
                        <a:t>. Son </a:t>
                      </a:r>
                      <a:r>
                        <a:rPr lang="en-US" sz="1000" err="1">
                          <a:effectLst/>
                        </a:rPr>
                        <a:t>posibles</a:t>
                      </a:r>
                      <a:r>
                        <a:rPr lang="en-US" sz="1000">
                          <a:effectLst/>
                        </a:rPr>
                        <a:t> de </a:t>
                      </a:r>
                      <a:r>
                        <a:rPr lang="en-US" sz="1000" err="1">
                          <a:effectLst/>
                        </a:rPr>
                        <a:t>cumplir</a:t>
                      </a:r>
                      <a:r>
                        <a:rPr lang="en-US" sz="1000">
                          <a:effectLst/>
                        </a:rPr>
                        <a:t>, </a:t>
                      </a:r>
                      <a:r>
                        <a:rPr lang="en-US" sz="1000" err="1">
                          <a:effectLst/>
                        </a:rPr>
                        <a:t>medir</a:t>
                      </a:r>
                      <a:r>
                        <a:rPr lang="en-US" sz="1000">
                          <a:effectLst/>
                        </a:rPr>
                        <a:t> y </a:t>
                      </a:r>
                      <a:r>
                        <a:rPr lang="en-US" sz="1000" err="1">
                          <a:effectLst/>
                        </a:rPr>
                        <a:t>evaluar</a:t>
                      </a:r>
                      <a:r>
                        <a:rPr lang="en-US" sz="1000">
                          <a:effectLst/>
                        </a:rPr>
                        <a:t>.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Se </a:t>
                      </a:r>
                      <a:r>
                        <a:rPr lang="en-US" sz="1000" err="1">
                          <a:effectLst/>
                        </a:rPr>
                        <a:t>definen</a:t>
                      </a:r>
                      <a:r>
                        <a:rPr lang="en-US" sz="1000">
                          <a:effectLst/>
                        </a:rPr>
                        <a:t> los </a:t>
                      </a:r>
                      <a:r>
                        <a:rPr lang="en-US" sz="1000" err="1">
                          <a:effectLst/>
                        </a:rPr>
                        <a:t>objetivos</a:t>
                      </a:r>
                      <a:r>
                        <a:rPr lang="en-US" sz="1000">
                          <a:effectLst/>
                        </a:rPr>
                        <a:t> y </a:t>
                      </a:r>
                      <a:r>
                        <a:rPr lang="en-US" sz="1000" err="1">
                          <a:effectLst/>
                        </a:rPr>
                        <a:t>permiten</a:t>
                      </a:r>
                      <a:r>
                        <a:rPr lang="en-US" sz="1000">
                          <a:effectLst/>
                        </a:rPr>
                        <a:t> de </a:t>
                      </a:r>
                      <a:r>
                        <a:rPr lang="en-US" sz="1000" err="1">
                          <a:effectLst/>
                        </a:rPr>
                        <a:t>alguna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manera</a:t>
                      </a:r>
                      <a:r>
                        <a:rPr lang="en-US" sz="1000">
                          <a:effectLst/>
                        </a:rPr>
                        <a:t> saber </a:t>
                      </a:r>
                      <a:r>
                        <a:rPr lang="en-US" sz="1000" err="1">
                          <a:effectLst/>
                        </a:rPr>
                        <a:t>hacia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dónde</a:t>
                      </a:r>
                      <a:r>
                        <a:rPr lang="en-US" sz="1000">
                          <a:effectLst/>
                        </a:rPr>
                        <a:t> se dirige la </a:t>
                      </a:r>
                      <a:r>
                        <a:rPr lang="en-US" sz="1000" err="1">
                          <a:effectLst/>
                        </a:rPr>
                        <a:t>investigación</a:t>
                      </a:r>
                      <a:r>
                        <a:rPr lang="en-US" sz="1000">
                          <a:effectLst/>
                        </a:rPr>
                        <a:t>, </a:t>
                      </a:r>
                      <a:r>
                        <a:rPr lang="en-US" sz="1000" err="1">
                          <a:effectLst/>
                        </a:rPr>
                        <a:t>aunque</a:t>
                      </a:r>
                      <a:r>
                        <a:rPr lang="en-US" sz="1000">
                          <a:effectLst/>
                        </a:rPr>
                        <a:t> son </a:t>
                      </a:r>
                      <a:r>
                        <a:rPr lang="en-US" sz="1000" err="1">
                          <a:effectLst/>
                        </a:rPr>
                        <a:t>difíciles</a:t>
                      </a:r>
                      <a:r>
                        <a:rPr lang="en-US" sz="1000">
                          <a:effectLst/>
                        </a:rPr>
                        <a:t> de </a:t>
                      </a:r>
                      <a:r>
                        <a:rPr lang="en-US" sz="1000" err="1">
                          <a:effectLst/>
                        </a:rPr>
                        <a:t>medir</a:t>
                      </a:r>
                      <a:r>
                        <a:rPr lang="en-US" sz="1000">
                          <a:effectLst/>
                        </a:rPr>
                        <a:t> y </a:t>
                      </a:r>
                      <a:r>
                        <a:rPr lang="en-US" sz="1000" err="1">
                          <a:effectLst/>
                        </a:rPr>
                        <a:t>evaluar</a:t>
                      </a:r>
                      <a:r>
                        <a:rPr lang="en-US" sz="1000">
                          <a:effectLst/>
                        </a:rPr>
                        <a:t>.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Se </a:t>
                      </a:r>
                      <a:r>
                        <a:rPr lang="en-US" sz="1000" err="1">
                          <a:effectLst/>
                        </a:rPr>
                        <a:t>establecen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objetivos</a:t>
                      </a:r>
                      <a:r>
                        <a:rPr lang="en-US" sz="1000">
                          <a:effectLst/>
                        </a:rPr>
                        <a:t> para la </a:t>
                      </a:r>
                      <a:r>
                        <a:rPr lang="en-US" sz="1000" err="1">
                          <a:effectLst/>
                        </a:rPr>
                        <a:t>investigación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pero</a:t>
                      </a:r>
                      <a:r>
                        <a:rPr lang="en-US" sz="1000">
                          <a:effectLst/>
                        </a:rPr>
                        <a:t> no </a:t>
                      </a:r>
                      <a:r>
                        <a:rPr lang="en-US" sz="1000" err="1">
                          <a:effectLst/>
                        </a:rPr>
                        <a:t>permiten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determinar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si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medibles</a:t>
                      </a:r>
                      <a:r>
                        <a:rPr lang="en-US" sz="1000">
                          <a:effectLst/>
                        </a:rPr>
                        <a:t> y </a:t>
                      </a:r>
                      <a:r>
                        <a:rPr lang="en-US" sz="1000" err="1">
                          <a:effectLst/>
                        </a:rPr>
                        <a:t>si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responden</a:t>
                      </a:r>
                      <a:r>
                        <a:rPr lang="en-US" sz="1000">
                          <a:effectLst/>
                        </a:rPr>
                        <a:t> a la </a:t>
                      </a:r>
                      <a:r>
                        <a:rPr lang="en-US" sz="1000" err="1">
                          <a:effectLst/>
                        </a:rPr>
                        <a:t>necesidad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planteada</a:t>
                      </a:r>
                      <a:r>
                        <a:rPr lang="en-US" sz="1000">
                          <a:effectLst/>
                        </a:rPr>
                        <a:t>.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Se </a:t>
                      </a:r>
                      <a:r>
                        <a:rPr lang="en-US" sz="1000" err="1">
                          <a:effectLst/>
                        </a:rPr>
                        <a:t>establecen</a:t>
                      </a:r>
                      <a:r>
                        <a:rPr lang="en-US" sz="1000">
                          <a:effectLst/>
                        </a:rPr>
                        <a:t> de </a:t>
                      </a:r>
                      <a:r>
                        <a:rPr lang="en-US" sz="1000" err="1">
                          <a:effectLst/>
                        </a:rPr>
                        <a:t>alguna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manera</a:t>
                      </a:r>
                      <a:r>
                        <a:rPr lang="en-US" sz="1000">
                          <a:effectLst/>
                        </a:rPr>
                        <a:t> los </a:t>
                      </a:r>
                      <a:r>
                        <a:rPr lang="en-US" sz="1000" err="1">
                          <a:effectLst/>
                        </a:rPr>
                        <a:t>objetivos</a:t>
                      </a:r>
                      <a:r>
                        <a:rPr lang="en-US" sz="1000">
                          <a:effectLst/>
                        </a:rPr>
                        <a:t>, </a:t>
                      </a:r>
                      <a:r>
                        <a:rPr lang="en-US" sz="1000" err="1">
                          <a:effectLst/>
                        </a:rPr>
                        <a:t>pero</a:t>
                      </a:r>
                      <a:r>
                        <a:rPr lang="en-US" sz="1000">
                          <a:effectLst/>
                        </a:rPr>
                        <a:t> no son claros, no es </a:t>
                      </a:r>
                      <a:r>
                        <a:rPr lang="en-US" sz="1000" err="1">
                          <a:effectLst/>
                        </a:rPr>
                        <a:t>posible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medirlos</a:t>
                      </a:r>
                      <a:r>
                        <a:rPr lang="en-US" sz="1000">
                          <a:effectLst/>
                        </a:rPr>
                        <a:t> o </a:t>
                      </a:r>
                      <a:r>
                        <a:rPr lang="en-US" sz="1000" err="1">
                          <a:effectLst/>
                        </a:rPr>
                        <a:t>evaluarlos</a:t>
                      </a:r>
                      <a:r>
                        <a:rPr lang="en-US" sz="1000">
                          <a:effectLst/>
                        </a:rPr>
                        <a:t>.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76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10549949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2C266B3-C7B6-4125-A10E-E7EF0D1CE5D4}"/>
              </a:ext>
            </a:extLst>
          </p:cNvPr>
          <p:cNvSpPr txBox="1"/>
          <p:nvPr/>
        </p:nvSpPr>
        <p:spPr>
          <a:xfrm>
            <a:off x="1995637" y="481527"/>
            <a:ext cx="7623851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RÚBRICA </a:t>
            </a:r>
            <a:r>
              <a:rPr lang="en-US" sz="1600" b="1" dirty="0">
                <a:latin typeface="Arial"/>
                <a:cs typeface="Arial"/>
              </a:rPr>
              <a:t>EVALUACIÓN PROYECTO INTEGRADOR  </a:t>
            </a:r>
            <a:endParaRPr lang="en-US" sz="1600" b="1" dirty="0" smtClean="0">
              <a:latin typeface="Arial"/>
              <a:cs typeface="Arial"/>
            </a:endParaRPr>
          </a:p>
          <a:p>
            <a:pPr algn="ctr"/>
            <a:r>
              <a:rPr lang="en-US" sz="1600" b="1" dirty="0" smtClean="0">
                <a:latin typeface="Arial"/>
                <a:cs typeface="Arial"/>
              </a:rPr>
              <a:t>METODOLOGÍA </a:t>
            </a:r>
            <a:r>
              <a:rPr lang="en-US" sz="1600" b="1" dirty="0">
                <a:latin typeface="Arial"/>
                <a:cs typeface="Arial"/>
              </a:rPr>
              <a:t>DE LA INVESTIGACIÓN 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58482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35284C82-7A70-4BCA-95C2-DE4AEAA68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310586"/>
              </p:ext>
            </p:extLst>
          </p:nvPr>
        </p:nvGraphicFramePr>
        <p:xfrm>
          <a:off x="406305" y="761820"/>
          <a:ext cx="11471752" cy="53715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979">
                  <a:extLst>
                    <a:ext uri="{9D8B030D-6E8A-4147-A177-3AD203B41FA5}">
                      <a16:colId xmlns:a16="http://schemas.microsoft.com/office/drawing/2014/main" xmlns="" val="769357305"/>
                    </a:ext>
                  </a:extLst>
                </a:gridCol>
                <a:gridCol w="1828660">
                  <a:extLst>
                    <a:ext uri="{9D8B030D-6E8A-4147-A177-3AD203B41FA5}">
                      <a16:colId xmlns:a16="http://schemas.microsoft.com/office/drawing/2014/main" xmlns="" val="3068691547"/>
                    </a:ext>
                  </a:extLst>
                </a:gridCol>
                <a:gridCol w="1956618">
                  <a:extLst>
                    <a:ext uri="{9D8B030D-6E8A-4147-A177-3AD203B41FA5}">
                      <a16:colId xmlns:a16="http://schemas.microsoft.com/office/drawing/2014/main" xmlns="" val="4263552800"/>
                    </a:ext>
                  </a:extLst>
                </a:gridCol>
                <a:gridCol w="2000099">
                  <a:extLst>
                    <a:ext uri="{9D8B030D-6E8A-4147-A177-3AD203B41FA5}">
                      <a16:colId xmlns:a16="http://schemas.microsoft.com/office/drawing/2014/main" xmlns="" val="1808459483"/>
                    </a:ext>
                  </a:extLst>
                </a:gridCol>
                <a:gridCol w="2087059">
                  <a:extLst>
                    <a:ext uri="{9D8B030D-6E8A-4147-A177-3AD203B41FA5}">
                      <a16:colId xmlns:a16="http://schemas.microsoft.com/office/drawing/2014/main" xmlns="" val="3351071581"/>
                    </a:ext>
                  </a:extLst>
                </a:gridCol>
                <a:gridCol w="2087059">
                  <a:extLst>
                    <a:ext uri="{9D8B030D-6E8A-4147-A177-3AD203B41FA5}">
                      <a16:colId xmlns:a16="http://schemas.microsoft.com/office/drawing/2014/main" xmlns="" val="2030380880"/>
                    </a:ext>
                  </a:extLst>
                </a:gridCol>
                <a:gridCol w="1153278">
                  <a:extLst>
                    <a:ext uri="{9D8B030D-6E8A-4147-A177-3AD203B41FA5}">
                      <a16:colId xmlns:a16="http://schemas.microsoft.com/office/drawing/2014/main" xmlns="" val="271787312"/>
                    </a:ext>
                  </a:extLst>
                </a:gridCol>
              </a:tblGrid>
              <a:tr h="1469878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endParaRPr lang="en-US" sz="1400" b="0">
                        <a:effectLst/>
                      </a:endParaRPr>
                    </a:p>
                    <a:p>
                      <a:pPr marR="63500">
                        <a:spcAft>
                          <a:spcPts val="0"/>
                        </a:spcAft>
                      </a:pPr>
                      <a:r>
                        <a:rPr lang="en-US" sz="1050" b="0">
                          <a:effectLst/>
                        </a:rPr>
                        <a:t>5</a:t>
                      </a:r>
                    </a:p>
                    <a:p>
                      <a:pPr marL="63500" marR="63500">
                        <a:spcAft>
                          <a:spcPts val="0"/>
                        </a:spcAft>
                      </a:pPr>
                      <a:endParaRPr lang="en-US" sz="1050" b="0">
                        <a:effectLst/>
                      </a:endParaRPr>
                    </a:p>
                    <a:p>
                      <a:pPr marL="63500" marR="63500">
                        <a:spcAft>
                          <a:spcPts val="0"/>
                        </a:spcAft>
                      </a:pPr>
                      <a:endParaRPr lang="en-US" sz="1050" b="0">
                        <a:effectLst/>
                      </a:endParaRPr>
                    </a:p>
                    <a:p>
                      <a:pPr marL="63500" marR="63500">
                        <a:spcAft>
                          <a:spcPts val="0"/>
                        </a:spcAft>
                      </a:pPr>
                      <a:endParaRPr lang="en-US" sz="1050" b="0">
                        <a:effectLst/>
                      </a:endParaRPr>
                    </a:p>
                    <a:p>
                      <a:pPr marL="63500" marR="63500">
                        <a:spcAft>
                          <a:spcPts val="0"/>
                        </a:spcAft>
                      </a:pPr>
                      <a:r>
                        <a:rPr lang="en-US" sz="1050" b="0">
                          <a:effectLst/>
                        </a:rPr>
                        <a:t>  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165100" marR="63500" algn="ctr">
                        <a:spcAft>
                          <a:spcPts val="1200"/>
                        </a:spcAft>
                      </a:pPr>
                      <a:endParaRPr lang="en-US">
                        <a:effectLst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endParaRPr lang="en-US">
                        <a:effectLst/>
                      </a:endParaRPr>
                    </a:p>
                    <a:p>
                      <a:pPr marL="165100" marR="6350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Marcos de la </a:t>
                      </a:r>
                      <a:r>
                        <a:rPr lang="en-US" sz="1000" err="1">
                          <a:effectLst/>
                        </a:rPr>
                        <a:t>Investigación</a:t>
                      </a:r>
                      <a:endParaRPr lang="en-US" err="1">
                        <a:effectLst/>
                      </a:endParaRPr>
                    </a:p>
                    <a:p>
                      <a:pPr marL="63500" marR="63500"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R="63500">
                        <a:spcAft>
                          <a:spcPts val="1200"/>
                        </a:spcAft>
                      </a:pPr>
                      <a:r>
                        <a:rPr lang="en-US" sz="1000" err="1">
                          <a:effectLst/>
                        </a:rPr>
                        <a:t>Cuenta</a:t>
                      </a:r>
                      <a:r>
                        <a:rPr lang="en-US" sz="1000">
                          <a:effectLst/>
                        </a:rPr>
                        <a:t> con </a:t>
                      </a:r>
                      <a:r>
                        <a:rPr lang="en-US" sz="1000" err="1">
                          <a:effectLst/>
                        </a:rPr>
                        <a:t>información</a:t>
                      </a:r>
                      <a:r>
                        <a:rPr lang="en-US" sz="1000">
                          <a:effectLst/>
                        </a:rPr>
                        <a:t> del </a:t>
                      </a:r>
                      <a:r>
                        <a:rPr lang="en-US" sz="1000" err="1">
                          <a:effectLst/>
                        </a:rPr>
                        <a:t>tema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obtenida</a:t>
                      </a:r>
                      <a:r>
                        <a:rPr lang="en-US" sz="1000">
                          <a:effectLst/>
                        </a:rPr>
                        <a:t> de </a:t>
                      </a:r>
                      <a:r>
                        <a:rPr lang="en-US" sz="1000" err="1">
                          <a:effectLst/>
                        </a:rPr>
                        <a:t>diversas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fuentes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confiables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como</a:t>
                      </a:r>
                      <a:r>
                        <a:rPr lang="en-US" sz="1000">
                          <a:effectLst/>
                        </a:rPr>
                        <a:t>: </a:t>
                      </a:r>
                      <a:r>
                        <a:rPr lang="en-US" sz="1000" err="1">
                          <a:effectLst/>
                        </a:rPr>
                        <a:t>revistas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científicas</a:t>
                      </a:r>
                      <a:r>
                        <a:rPr lang="en-US" sz="1000">
                          <a:effectLst/>
                        </a:rPr>
                        <a:t>, </a:t>
                      </a:r>
                      <a:r>
                        <a:rPr lang="en-US" sz="1000" err="1">
                          <a:effectLst/>
                        </a:rPr>
                        <a:t>libros</a:t>
                      </a:r>
                      <a:r>
                        <a:rPr lang="en-US" sz="1000">
                          <a:effectLst/>
                        </a:rPr>
                        <a:t>, Internet, </a:t>
                      </a:r>
                      <a:r>
                        <a:rPr lang="en-US" sz="1000" err="1">
                          <a:effectLst/>
                        </a:rPr>
                        <a:t>periódicos</a:t>
                      </a:r>
                      <a:r>
                        <a:rPr lang="en-US" sz="1000">
                          <a:effectLst/>
                        </a:rPr>
                        <a:t>, etc. que </a:t>
                      </a:r>
                      <a:r>
                        <a:rPr lang="en-US" sz="1000" err="1">
                          <a:effectLst/>
                        </a:rPr>
                        <a:t>fundamentan</a:t>
                      </a:r>
                      <a:r>
                        <a:rPr lang="en-US" sz="1000">
                          <a:effectLst/>
                        </a:rPr>
                        <a:t> y </a:t>
                      </a:r>
                      <a:r>
                        <a:rPr lang="en-US" sz="1000" err="1">
                          <a:effectLst/>
                        </a:rPr>
                        <a:t>guían</a:t>
                      </a:r>
                      <a:r>
                        <a:rPr lang="en-US" sz="1000">
                          <a:effectLst/>
                        </a:rPr>
                        <a:t> la </a:t>
                      </a:r>
                      <a:r>
                        <a:rPr lang="en-US" sz="1000" err="1">
                          <a:effectLst/>
                        </a:rPr>
                        <a:t>investigación</a:t>
                      </a:r>
                      <a:r>
                        <a:rPr lang="en-US" sz="1000">
                          <a:effectLst/>
                        </a:rPr>
                        <a:t>, </a:t>
                      </a:r>
                      <a:r>
                        <a:rPr lang="en-US" sz="1000" err="1">
                          <a:effectLst/>
                        </a:rPr>
                        <a:t>así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como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hace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referencia</a:t>
                      </a:r>
                      <a:r>
                        <a:rPr lang="en-US" sz="1000">
                          <a:effectLst/>
                        </a:rPr>
                        <a:t>.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R="63500">
                        <a:spcAft>
                          <a:spcPts val="0"/>
                        </a:spcAft>
                      </a:pPr>
                      <a:r>
                        <a:rPr lang="en-US" sz="1000" err="1">
                          <a:effectLst/>
                        </a:rPr>
                        <a:t>Cuenta</a:t>
                      </a:r>
                      <a:r>
                        <a:rPr lang="en-US" sz="1000">
                          <a:effectLst/>
                        </a:rPr>
                        <a:t> con </a:t>
                      </a:r>
                      <a:r>
                        <a:rPr lang="en-US" sz="1000" err="1">
                          <a:effectLst/>
                        </a:rPr>
                        <a:t>información</a:t>
                      </a:r>
                      <a:r>
                        <a:rPr lang="en-US" sz="1000">
                          <a:effectLst/>
                        </a:rPr>
                        <a:t> del </a:t>
                      </a:r>
                      <a:r>
                        <a:rPr lang="en-US" sz="1000" err="1">
                          <a:effectLst/>
                        </a:rPr>
                        <a:t>tema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obtenida</a:t>
                      </a:r>
                      <a:r>
                        <a:rPr lang="en-US" sz="1000">
                          <a:effectLst/>
                        </a:rPr>
                        <a:t> de </a:t>
                      </a:r>
                      <a:r>
                        <a:rPr lang="en-US" sz="1000" err="1">
                          <a:effectLst/>
                        </a:rPr>
                        <a:t>diversas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fuentes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confiables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como:revistas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científicas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libros</a:t>
                      </a:r>
                      <a:r>
                        <a:rPr lang="en-US" sz="1000">
                          <a:effectLst/>
                        </a:rPr>
                        <a:t>, Internet, </a:t>
                      </a:r>
                      <a:r>
                        <a:rPr lang="en-US" sz="1000" err="1">
                          <a:effectLst/>
                        </a:rPr>
                        <a:t>periódico</a:t>
                      </a:r>
                      <a:r>
                        <a:rPr lang="en-US" sz="1000">
                          <a:effectLst/>
                        </a:rPr>
                        <a:t> etc. que </a:t>
                      </a:r>
                      <a:r>
                        <a:rPr lang="en-US" sz="1000" err="1">
                          <a:effectLst/>
                        </a:rPr>
                        <a:t>fundamentan</a:t>
                      </a:r>
                      <a:r>
                        <a:rPr lang="en-US" sz="1000">
                          <a:effectLst/>
                        </a:rPr>
                        <a:t> y </a:t>
                      </a:r>
                      <a:r>
                        <a:rPr lang="en-US" sz="1000" err="1">
                          <a:effectLst/>
                        </a:rPr>
                        <a:t>guían</a:t>
                      </a:r>
                      <a:r>
                        <a:rPr lang="en-US" sz="1000">
                          <a:effectLst/>
                        </a:rPr>
                        <a:t> la </a:t>
                      </a:r>
                      <a:r>
                        <a:rPr lang="en-US" sz="1000" err="1">
                          <a:effectLst/>
                        </a:rPr>
                        <a:t>investigación</a:t>
                      </a:r>
                      <a:r>
                        <a:rPr lang="en-US" sz="1000">
                          <a:effectLst/>
                        </a:rPr>
                        <a:t>, </a:t>
                      </a:r>
                      <a:r>
                        <a:rPr lang="en-US" sz="1000" err="1">
                          <a:effectLst/>
                        </a:rPr>
                        <a:t>pero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Ias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reflexiones</a:t>
                      </a:r>
                      <a:r>
                        <a:rPr lang="en-US" sz="1000">
                          <a:effectLst/>
                        </a:rPr>
                        <a:t> a las que se </a:t>
                      </a:r>
                      <a:r>
                        <a:rPr lang="en-US" sz="1000" err="1">
                          <a:effectLst/>
                        </a:rPr>
                        <a:t>hace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referencia</a:t>
                      </a:r>
                      <a:r>
                        <a:rPr lang="en-US" sz="1000">
                          <a:effectLst/>
                        </a:rPr>
                        <a:t> no son </a:t>
                      </a:r>
                      <a:r>
                        <a:rPr lang="en-US" sz="1000" err="1">
                          <a:effectLst/>
                        </a:rPr>
                        <a:t>suficientes</a:t>
                      </a:r>
                      <a:r>
                        <a:rPr lang="en-US" sz="1000">
                          <a:effectLst/>
                        </a:rPr>
                        <a:t>.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R="63500">
                        <a:spcAft>
                          <a:spcPts val="1200"/>
                        </a:spcAft>
                      </a:pPr>
                      <a:r>
                        <a:rPr lang="en-US" sz="1000" err="1">
                          <a:effectLst/>
                        </a:rPr>
                        <a:t>Cuenta</a:t>
                      </a:r>
                      <a:r>
                        <a:rPr lang="en-US" sz="1000">
                          <a:effectLst/>
                        </a:rPr>
                        <a:t> con </a:t>
                      </a:r>
                      <a:r>
                        <a:rPr lang="en-US" sz="1000" err="1">
                          <a:effectLst/>
                        </a:rPr>
                        <a:t>información</a:t>
                      </a:r>
                      <a:r>
                        <a:rPr lang="en-US" sz="1000">
                          <a:effectLst/>
                        </a:rPr>
                        <a:t> del </a:t>
                      </a:r>
                      <a:r>
                        <a:rPr lang="en-US" sz="1000" err="1">
                          <a:effectLst/>
                        </a:rPr>
                        <a:t>tema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obtenida</a:t>
                      </a:r>
                      <a:r>
                        <a:rPr lang="en-US" sz="1000">
                          <a:effectLst/>
                        </a:rPr>
                        <a:t> de </a:t>
                      </a:r>
                      <a:r>
                        <a:rPr lang="en-US" sz="1000" err="1">
                          <a:effectLst/>
                        </a:rPr>
                        <a:t>diversas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fuentes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como:libros</a:t>
                      </a:r>
                      <a:r>
                        <a:rPr lang="en-US" sz="1000">
                          <a:effectLst/>
                        </a:rPr>
                        <a:t>, Internet, </a:t>
                      </a:r>
                      <a:r>
                        <a:rPr lang="en-US" sz="1000" err="1">
                          <a:effectLst/>
                        </a:rPr>
                        <a:t>periódicos</a:t>
                      </a:r>
                      <a:r>
                        <a:rPr lang="en-US" sz="1000">
                          <a:effectLst/>
                        </a:rPr>
                        <a:t>, </a:t>
                      </a:r>
                      <a:r>
                        <a:rPr lang="en-US" sz="1000" err="1">
                          <a:effectLst/>
                        </a:rPr>
                        <a:t>revistas</a:t>
                      </a:r>
                      <a:r>
                        <a:rPr lang="en-US" sz="1000">
                          <a:effectLst/>
                        </a:rPr>
                        <a:t>, etc. que </a:t>
                      </a:r>
                      <a:r>
                        <a:rPr lang="en-US" sz="1000" err="1">
                          <a:effectLst/>
                        </a:rPr>
                        <a:t>fundamentan</a:t>
                      </a:r>
                      <a:r>
                        <a:rPr lang="en-US" sz="1000">
                          <a:effectLst/>
                        </a:rPr>
                        <a:t> y </a:t>
                      </a:r>
                      <a:r>
                        <a:rPr lang="en-US" sz="1000" err="1">
                          <a:effectLst/>
                        </a:rPr>
                        <a:t>guían</a:t>
                      </a:r>
                      <a:r>
                        <a:rPr lang="en-US" sz="1000">
                          <a:effectLst/>
                        </a:rPr>
                        <a:t> la </a:t>
                      </a:r>
                      <a:r>
                        <a:rPr lang="en-US" sz="1000" err="1">
                          <a:effectLst/>
                        </a:rPr>
                        <a:t>investigación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pero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carece</a:t>
                      </a:r>
                      <a:r>
                        <a:rPr lang="en-US" sz="1000">
                          <a:effectLst/>
                        </a:rPr>
                        <a:t> de </a:t>
                      </a:r>
                      <a:r>
                        <a:rPr lang="en-US" sz="1000" err="1">
                          <a:effectLst/>
                        </a:rPr>
                        <a:t>reflexiones</a:t>
                      </a:r>
                      <a:r>
                        <a:rPr lang="en-US" sz="1000">
                          <a:effectLst/>
                        </a:rPr>
                        <a:t> e ideas.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R="63500">
                        <a:spcAft>
                          <a:spcPts val="1200"/>
                        </a:spcAft>
                      </a:pPr>
                      <a:r>
                        <a:rPr lang="en-US" sz="1000" err="1">
                          <a:effectLst/>
                        </a:rPr>
                        <a:t>Carece</a:t>
                      </a:r>
                      <a:r>
                        <a:rPr lang="en-US" sz="1000">
                          <a:effectLst/>
                        </a:rPr>
                        <a:t> de </a:t>
                      </a:r>
                      <a:r>
                        <a:rPr lang="en-US" sz="1000" err="1">
                          <a:effectLst/>
                        </a:rPr>
                        <a:t>información</a:t>
                      </a:r>
                      <a:r>
                        <a:rPr lang="en-US" sz="1000">
                          <a:effectLst/>
                        </a:rPr>
                        <a:t> de </a:t>
                      </a:r>
                      <a:r>
                        <a:rPr lang="en-US" sz="1000" err="1">
                          <a:effectLst/>
                        </a:rPr>
                        <a:t>tema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obtenida</a:t>
                      </a:r>
                      <a:r>
                        <a:rPr lang="en-US" sz="1000">
                          <a:effectLst/>
                        </a:rPr>
                        <a:t> de </a:t>
                      </a:r>
                      <a:r>
                        <a:rPr lang="en-US" sz="1000" err="1">
                          <a:effectLst/>
                        </a:rPr>
                        <a:t>diversas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fuentes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como</a:t>
                      </a:r>
                      <a:r>
                        <a:rPr lang="en-US" sz="1000">
                          <a:effectLst/>
                        </a:rPr>
                        <a:t>: </a:t>
                      </a:r>
                      <a:r>
                        <a:rPr lang="en-US" sz="1000" err="1">
                          <a:effectLst/>
                        </a:rPr>
                        <a:t>libros</a:t>
                      </a:r>
                      <a:r>
                        <a:rPr lang="en-US" sz="1000">
                          <a:effectLst/>
                        </a:rPr>
                        <a:t>, Internet, </a:t>
                      </a:r>
                      <a:r>
                        <a:rPr lang="en-US" sz="1000" err="1">
                          <a:effectLst/>
                        </a:rPr>
                        <a:t>periódicos</a:t>
                      </a:r>
                      <a:r>
                        <a:rPr lang="en-US" sz="1000">
                          <a:effectLst/>
                        </a:rPr>
                        <a:t>, </a:t>
                      </a:r>
                      <a:r>
                        <a:rPr lang="en-US" sz="1000" err="1">
                          <a:effectLst/>
                        </a:rPr>
                        <a:t>revistas</a:t>
                      </a:r>
                      <a:r>
                        <a:rPr lang="en-US" sz="1000">
                          <a:effectLst/>
                        </a:rPr>
                        <a:t>, y no se </a:t>
                      </a:r>
                      <a:r>
                        <a:rPr lang="en-US" sz="1000" err="1">
                          <a:effectLst/>
                        </a:rPr>
                        <a:t>incluyen</a:t>
                      </a:r>
                      <a:r>
                        <a:rPr lang="en-US" sz="1000">
                          <a:effectLst/>
                        </a:rPr>
                        <a:t> las </a:t>
                      </a:r>
                      <a:r>
                        <a:rPr lang="en-US" sz="1000" err="1">
                          <a:effectLst/>
                        </a:rPr>
                        <a:t>reflexiones</a:t>
                      </a:r>
                      <a:r>
                        <a:rPr lang="en-US" sz="1000">
                          <a:effectLst/>
                        </a:rPr>
                        <a:t>, </a:t>
                      </a:r>
                      <a:r>
                        <a:rPr lang="en-US" sz="1000" err="1">
                          <a:effectLst/>
                        </a:rPr>
                        <a:t>ni</a:t>
                      </a:r>
                      <a:r>
                        <a:rPr lang="en-US" sz="1000">
                          <a:effectLst/>
                        </a:rPr>
                        <a:t> ideas de </a:t>
                      </a:r>
                      <a:r>
                        <a:rPr lang="en-US" sz="1000" err="1">
                          <a:effectLst/>
                        </a:rPr>
                        <a:t>Ios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estudiantes</a:t>
                      </a:r>
                      <a:r>
                        <a:rPr lang="en-US" sz="1000">
                          <a:effectLst/>
                        </a:rPr>
                        <a:t> con </a:t>
                      </a:r>
                      <a:r>
                        <a:rPr lang="en-US" sz="1000" err="1">
                          <a:effectLst/>
                        </a:rPr>
                        <a:t>referencia</a:t>
                      </a:r>
                      <a:r>
                        <a:rPr lang="en-US" sz="1000">
                          <a:effectLst/>
                        </a:rPr>
                        <a:t> a la </a:t>
                      </a:r>
                      <a:r>
                        <a:rPr lang="en-US" sz="1000" err="1">
                          <a:effectLst/>
                        </a:rPr>
                        <a:t>investigación</a:t>
                      </a:r>
                      <a:r>
                        <a:rPr lang="en-US" sz="1000">
                          <a:effectLst/>
                        </a:rPr>
                        <a:t>.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63500" marR="63500"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  <a:p>
                      <a:pPr marL="63500" marR="63500"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2173567363"/>
                  </a:ext>
                </a:extLst>
              </a:tr>
              <a:tr h="936637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/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/>
                      </a:r>
                      <a:br>
                        <a:rPr lang="en-US" sz="1200">
                          <a:effectLst/>
                        </a:rPr>
                      </a:br>
                      <a:endParaRPr lang="en-US" sz="2000" b="0">
                        <a:effectLst/>
                      </a:endParaRPr>
                    </a:p>
                    <a:p>
                      <a:pPr marR="63500">
                        <a:spcAft>
                          <a:spcPts val="0"/>
                        </a:spcAft>
                      </a:pPr>
                      <a:r>
                        <a:rPr lang="en-US" sz="1050" b="0">
                          <a:effectLst/>
                        </a:rPr>
                        <a:t>6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endParaRPr lang="en-US">
                        <a:effectLst/>
                      </a:endParaRPr>
                    </a:p>
                    <a:p>
                      <a:pPr marR="63500">
                        <a:spcAft>
                          <a:spcPts val="0"/>
                        </a:spcAft>
                      </a:pPr>
                      <a:r>
                        <a:rPr lang="en-US" sz="1000" err="1">
                          <a:effectLst/>
                        </a:rPr>
                        <a:t>Selección</a:t>
                      </a:r>
                      <a:r>
                        <a:rPr lang="en-US" sz="1000">
                          <a:effectLst/>
                        </a:rPr>
                        <a:t> de la </a:t>
                      </a:r>
                      <a:r>
                        <a:rPr lang="en-US" sz="1000" err="1">
                          <a:effectLst/>
                        </a:rPr>
                        <a:t>Metodología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R="63500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Selección</a:t>
                      </a:r>
                      <a:r>
                        <a:rPr lang="en-US" sz="1000" dirty="0">
                          <a:effectLst/>
                        </a:rPr>
                        <a:t> de </a:t>
                      </a:r>
                      <a:r>
                        <a:rPr lang="en-US" sz="1000" dirty="0" err="1">
                          <a:effectLst/>
                        </a:rPr>
                        <a:t>métodos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apropiados</a:t>
                      </a:r>
                      <a:r>
                        <a:rPr lang="en-US" sz="1000" dirty="0">
                          <a:effectLst/>
                        </a:rPr>
                        <a:t>. </a:t>
                      </a:r>
                      <a:r>
                        <a:rPr lang="en-US" sz="1000" dirty="0" err="1">
                          <a:effectLst/>
                        </a:rPr>
                        <a:t>Explica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claramente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cuales</a:t>
                      </a:r>
                      <a:r>
                        <a:rPr lang="en-US" sz="1000" dirty="0">
                          <a:effectLst/>
                        </a:rPr>
                        <a:t> son </a:t>
                      </a:r>
                      <a:r>
                        <a:rPr lang="en-US" sz="1000" dirty="0" err="1">
                          <a:effectLst/>
                        </a:rPr>
                        <a:t>usado</a:t>
                      </a:r>
                      <a:r>
                        <a:rPr lang="en-US" sz="1000" dirty="0">
                          <a:effectLst/>
                        </a:rPr>
                        <a:t> y lo </a:t>
                      </a:r>
                      <a:r>
                        <a:rPr lang="en-US" sz="1000" dirty="0" err="1">
                          <a:effectLst/>
                        </a:rPr>
                        <a:t>sustenta</a:t>
                      </a:r>
                      <a:r>
                        <a:rPr lang="en-US" sz="1000" dirty="0">
                          <a:effectLst/>
                        </a:rPr>
                        <a:t>. 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R="63500">
                        <a:spcAft>
                          <a:spcPts val="1200"/>
                        </a:spcAft>
                      </a:pPr>
                      <a:r>
                        <a:rPr lang="en-US" sz="1000" err="1">
                          <a:effectLst/>
                        </a:rPr>
                        <a:t>Selección</a:t>
                      </a:r>
                      <a:r>
                        <a:rPr lang="en-US" sz="1000">
                          <a:effectLst/>
                        </a:rPr>
                        <a:t> de </a:t>
                      </a:r>
                      <a:r>
                        <a:rPr lang="en-US" sz="1000" err="1">
                          <a:effectLst/>
                        </a:rPr>
                        <a:t>métodos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apropiados</a:t>
                      </a:r>
                      <a:r>
                        <a:rPr lang="en-US" sz="1000">
                          <a:effectLst/>
                        </a:rPr>
                        <a:t>. </a:t>
                      </a:r>
                      <a:r>
                        <a:rPr lang="en-US" sz="1000" err="1">
                          <a:effectLst/>
                        </a:rPr>
                        <a:t>Explica</a:t>
                      </a:r>
                      <a:r>
                        <a:rPr lang="en-US" sz="1000">
                          <a:effectLst/>
                        </a:rPr>
                        <a:t> no </a:t>
                      </a:r>
                      <a:r>
                        <a:rPr lang="en-US" sz="1000" err="1">
                          <a:effectLst/>
                        </a:rPr>
                        <a:t>claramente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cuales</a:t>
                      </a:r>
                      <a:r>
                        <a:rPr lang="en-US" sz="1000">
                          <a:effectLst/>
                        </a:rPr>
                        <a:t> son </a:t>
                      </a:r>
                      <a:r>
                        <a:rPr lang="en-US" sz="1000" err="1">
                          <a:effectLst/>
                        </a:rPr>
                        <a:t>usado</a:t>
                      </a:r>
                      <a:r>
                        <a:rPr lang="en-US" sz="1000">
                          <a:effectLst/>
                        </a:rPr>
                        <a:t> y lo </a:t>
                      </a:r>
                      <a:r>
                        <a:rPr lang="en-US" sz="1000" err="1">
                          <a:effectLst/>
                        </a:rPr>
                        <a:t>sustenta</a:t>
                      </a:r>
                      <a:r>
                        <a:rPr lang="en-US" sz="1000">
                          <a:effectLst/>
                        </a:rPr>
                        <a:t>. 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R="63500">
                        <a:spcAft>
                          <a:spcPts val="0"/>
                        </a:spcAft>
                      </a:pPr>
                      <a:r>
                        <a:rPr lang="en-US" sz="1000" err="1">
                          <a:effectLst/>
                        </a:rPr>
                        <a:t>Selección</a:t>
                      </a:r>
                      <a:r>
                        <a:rPr lang="en-US" sz="1000">
                          <a:effectLst/>
                        </a:rPr>
                        <a:t> de </a:t>
                      </a:r>
                      <a:r>
                        <a:rPr lang="en-US" sz="1000" err="1">
                          <a:effectLst/>
                        </a:rPr>
                        <a:t>métodos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apropiados</a:t>
                      </a:r>
                      <a:r>
                        <a:rPr lang="en-US" sz="1000">
                          <a:effectLst/>
                        </a:rPr>
                        <a:t>. </a:t>
                      </a:r>
                      <a:r>
                        <a:rPr lang="en-US" sz="1000" err="1">
                          <a:effectLst/>
                        </a:rPr>
                        <a:t>Explica</a:t>
                      </a:r>
                      <a:r>
                        <a:rPr lang="en-US" sz="1000">
                          <a:effectLst/>
                        </a:rPr>
                        <a:t> no </a:t>
                      </a:r>
                      <a:r>
                        <a:rPr lang="en-US" sz="1000" err="1">
                          <a:effectLst/>
                        </a:rPr>
                        <a:t>claramente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pero</a:t>
                      </a:r>
                      <a:r>
                        <a:rPr lang="en-US" sz="1000">
                          <a:effectLst/>
                        </a:rPr>
                        <a:t> no </a:t>
                      </a:r>
                      <a:r>
                        <a:rPr lang="en-US" sz="1000" err="1">
                          <a:effectLst/>
                        </a:rPr>
                        <a:t>menciona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cuales</a:t>
                      </a:r>
                      <a:r>
                        <a:rPr lang="en-US" sz="1000">
                          <a:effectLst/>
                        </a:rPr>
                        <a:t> son </a:t>
                      </a:r>
                      <a:r>
                        <a:rPr lang="en-US" sz="1000" err="1">
                          <a:effectLst/>
                        </a:rPr>
                        <a:t>usado</a:t>
                      </a:r>
                      <a:r>
                        <a:rPr lang="en-US" sz="1000">
                          <a:effectLst/>
                        </a:rPr>
                        <a:t> y lo </a:t>
                      </a:r>
                      <a:r>
                        <a:rPr lang="en-US" sz="1000" err="1">
                          <a:effectLst/>
                        </a:rPr>
                        <a:t>sustenta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R="63500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No </a:t>
                      </a:r>
                      <a:r>
                        <a:rPr lang="en-US" sz="1000" err="1">
                          <a:effectLst/>
                        </a:rPr>
                        <a:t>tiene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selección</a:t>
                      </a:r>
                      <a:r>
                        <a:rPr lang="en-US" sz="1000">
                          <a:effectLst/>
                        </a:rPr>
                        <a:t> de </a:t>
                      </a:r>
                      <a:r>
                        <a:rPr lang="en-US" sz="1000" err="1">
                          <a:effectLst/>
                        </a:rPr>
                        <a:t>métodos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Explica</a:t>
                      </a:r>
                      <a:r>
                        <a:rPr lang="en-US" sz="1000">
                          <a:effectLst/>
                        </a:rPr>
                        <a:t> no </a:t>
                      </a:r>
                      <a:r>
                        <a:rPr lang="en-US" sz="1000" err="1">
                          <a:effectLst/>
                        </a:rPr>
                        <a:t>claramente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pero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ni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menciona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cuales</a:t>
                      </a:r>
                      <a:r>
                        <a:rPr lang="en-US" sz="1000">
                          <a:effectLst/>
                        </a:rPr>
                        <a:t> son </a:t>
                      </a:r>
                      <a:r>
                        <a:rPr lang="en-US" sz="1000" err="1">
                          <a:effectLst/>
                        </a:rPr>
                        <a:t>usado</a:t>
                      </a:r>
                      <a:r>
                        <a:rPr lang="en-US" sz="1000">
                          <a:effectLst/>
                        </a:rPr>
                        <a:t> y lo </a:t>
                      </a:r>
                      <a:r>
                        <a:rPr lang="en-US" sz="1000" err="1">
                          <a:effectLst/>
                        </a:rPr>
                        <a:t>sustenta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2893179896"/>
                  </a:ext>
                </a:extLst>
              </a:tr>
              <a:tr h="1051953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/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/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/>
                      </a:r>
                      <a:br>
                        <a:rPr lang="en-US" sz="1200">
                          <a:effectLst/>
                        </a:rPr>
                      </a:br>
                      <a:endParaRPr lang="en-US" sz="2000" b="0">
                        <a:effectLst/>
                      </a:endParaRPr>
                    </a:p>
                    <a:p>
                      <a:pPr marR="63500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en-US" sz="1050" b="0">
                          <a:effectLst/>
                        </a:rPr>
                        <a:t>7</a:t>
                      </a:r>
                    </a:p>
                    <a:p>
                      <a:pPr marR="63500">
                        <a:spcAft>
                          <a:spcPts val="0"/>
                        </a:spcAft>
                      </a:pPr>
                      <a:endParaRPr lang="en-US" sz="1050" b="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  <a:p>
                      <a:pPr marR="63500" algn="ctr"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Organización del </a:t>
                      </a:r>
                      <a:r>
                        <a:rPr lang="en-US" sz="1000" err="1">
                          <a:effectLst/>
                        </a:rPr>
                        <a:t>informe</a:t>
                      </a:r>
                      <a:r>
                        <a:rPr lang="en-US" sz="1000">
                          <a:effectLst/>
                        </a:rPr>
                        <a:t> de (</a:t>
                      </a:r>
                      <a:r>
                        <a:rPr lang="en-US" sz="1000" err="1">
                          <a:effectLst/>
                        </a:rPr>
                        <a:t>Análisis</a:t>
                      </a:r>
                      <a:r>
                        <a:rPr lang="en-US" sz="1000">
                          <a:effectLst/>
                        </a:rPr>
                        <a:t> de </a:t>
                      </a:r>
                      <a:r>
                        <a:rPr lang="en-US" sz="1000" err="1">
                          <a:effectLst/>
                        </a:rPr>
                        <a:t>datos</a:t>
                      </a:r>
                      <a:r>
                        <a:rPr lang="en-US" sz="1000">
                          <a:effectLst/>
                        </a:rPr>
                        <a:t> y </a:t>
                      </a:r>
                      <a:r>
                        <a:rPr lang="en-US" sz="1000" err="1">
                          <a:effectLst/>
                        </a:rPr>
                        <a:t>conclusiones</a:t>
                      </a:r>
                      <a:r>
                        <a:rPr lang="en-US" sz="1000">
                          <a:effectLst/>
                        </a:rPr>
                        <a:t>)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R="63500">
                        <a:spcAft>
                          <a:spcPts val="1200"/>
                        </a:spcAft>
                      </a:pPr>
                      <a:r>
                        <a:rPr lang="en-US" sz="1000" err="1">
                          <a:effectLst/>
                        </a:rPr>
                        <a:t>Recopilación</a:t>
                      </a:r>
                      <a:r>
                        <a:rPr lang="en-US" sz="1000">
                          <a:effectLst/>
                        </a:rPr>
                        <a:t> e </a:t>
                      </a:r>
                      <a:r>
                        <a:rPr lang="en-US" sz="1000" err="1">
                          <a:effectLst/>
                        </a:rPr>
                        <a:t>interpretación</a:t>
                      </a:r>
                      <a:r>
                        <a:rPr lang="en-US" sz="1000">
                          <a:effectLst/>
                        </a:rPr>
                        <a:t> de </a:t>
                      </a:r>
                      <a:r>
                        <a:rPr lang="en-US" sz="1000" err="1">
                          <a:effectLst/>
                        </a:rPr>
                        <a:t>datos</a:t>
                      </a:r>
                      <a:r>
                        <a:rPr lang="en-US" sz="1000">
                          <a:effectLst/>
                        </a:rPr>
                        <a:t> y </a:t>
                      </a:r>
                      <a:r>
                        <a:rPr lang="en-US" sz="1000" err="1">
                          <a:effectLst/>
                        </a:rPr>
                        <a:t>formulación</a:t>
                      </a:r>
                      <a:r>
                        <a:rPr lang="en-US" sz="1000">
                          <a:effectLst/>
                        </a:rPr>
                        <a:t> de </a:t>
                      </a:r>
                      <a:r>
                        <a:rPr lang="en-US" sz="1000" err="1">
                          <a:effectLst/>
                        </a:rPr>
                        <a:t>colusiones</a:t>
                      </a:r>
                      <a:r>
                        <a:rPr lang="en-US" sz="1000">
                          <a:effectLst/>
                        </a:rPr>
                        <a:t> a </a:t>
                      </a:r>
                      <a:r>
                        <a:rPr lang="en-US" sz="1000" err="1">
                          <a:effectLst/>
                        </a:rPr>
                        <a:t>partir</a:t>
                      </a:r>
                      <a:r>
                        <a:rPr lang="en-US" sz="1000">
                          <a:effectLst/>
                        </a:rPr>
                        <a:t> de los </a:t>
                      </a:r>
                      <a:r>
                        <a:rPr lang="en-US" sz="1000" err="1">
                          <a:effectLst/>
                        </a:rPr>
                        <a:t>datos</a:t>
                      </a:r>
                      <a:r>
                        <a:rPr lang="en-US" sz="1000">
                          <a:effectLst/>
                        </a:rPr>
                        <a:t> bien </a:t>
                      </a:r>
                      <a:r>
                        <a:rPr lang="en-US" sz="1000" err="1">
                          <a:effectLst/>
                        </a:rPr>
                        <a:t>estructurados</a:t>
                      </a:r>
                      <a:r>
                        <a:rPr lang="en-US" sz="1000">
                          <a:effectLst/>
                        </a:rPr>
                        <a:t>, </a:t>
                      </a:r>
                      <a:r>
                        <a:rPr lang="en-US" sz="1000" err="1">
                          <a:effectLst/>
                        </a:rPr>
                        <a:t>precisos</a:t>
                      </a:r>
                      <a:r>
                        <a:rPr lang="en-US" sz="1000">
                          <a:effectLst/>
                        </a:rPr>
                        <a:t> y </a:t>
                      </a:r>
                      <a:r>
                        <a:rPr lang="en-US" sz="1000" err="1">
                          <a:effectLst/>
                        </a:rPr>
                        <a:t>verificables</a:t>
                      </a:r>
                      <a:r>
                        <a:rPr lang="en-US" sz="1000">
                          <a:effectLst/>
                        </a:rPr>
                        <a:t>. Tiene </a:t>
                      </a:r>
                      <a:r>
                        <a:rPr lang="en-US" sz="1000" err="1">
                          <a:effectLst/>
                        </a:rPr>
                        <a:t>conclusiones</a:t>
                      </a:r>
                      <a:r>
                        <a:rPr lang="en-US" sz="1000">
                          <a:effectLst/>
                        </a:rPr>
                        <a:t>.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R="63500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Se </a:t>
                      </a:r>
                      <a:r>
                        <a:rPr lang="en-US" sz="1000" err="1">
                          <a:effectLst/>
                        </a:rPr>
                        <a:t>muestra</a:t>
                      </a:r>
                      <a:r>
                        <a:rPr lang="en-US" sz="1000">
                          <a:effectLst/>
                        </a:rPr>
                        <a:t> una </a:t>
                      </a:r>
                      <a:r>
                        <a:rPr lang="en-US" sz="1000" err="1">
                          <a:effectLst/>
                        </a:rPr>
                        <a:t>Interpretación</a:t>
                      </a:r>
                      <a:r>
                        <a:rPr lang="en-US" sz="1000">
                          <a:effectLst/>
                        </a:rPr>
                        <a:t> de </a:t>
                      </a:r>
                      <a:r>
                        <a:rPr lang="en-US" sz="1000" err="1">
                          <a:effectLst/>
                        </a:rPr>
                        <a:t>datos</a:t>
                      </a:r>
                      <a:r>
                        <a:rPr lang="en-US" sz="1000">
                          <a:effectLst/>
                        </a:rPr>
                        <a:t> y </a:t>
                      </a:r>
                      <a:r>
                        <a:rPr lang="en-US" sz="1000" err="1">
                          <a:effectLst/>
                        </a:rPr>
                        <a:t>formulación</a:t>
                      </a:r>
                      <a:r>
                        <a:rPr lang="en-US" sz="1000">
                          <a:effectLst/>
                        </a:rPr>
                        <a:t> de </a:t>
                      </a:r>
                      <a:r>
                        <a:rPr lang="en-US" sz="1000" err="1">
                          <a:effectLst/>
                        </a:rPr>
                        <a:t>conclusiones</a:t>
                      </a:r>
                      <a:r>
                        <a:rPr lang="en-US" sz="1000">
                          <a:effectLst/>
                        </a:rPr>
                        <a:t>, de forma </a:t>
                      </a:r>
                      <a:r>
                        <a:rPr lang="en-US" sz="1000" err="1">
                          <a:effectLst/>
                        </a:rPr>
                        <a:t>limitada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R="63500"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La </a:t>
                      </a:r>
                      <a:r>
                        <a:rPr lang="en-US" sz="1000" err="1">
                          <a:effectLst/>
                        </a:rPr>
                        <a:t>recopilación</a:t>
                      </a:r>
                      <a:r>
                        <a:rPr lang="en-US" sz="1000">
                          <a:effectLst/>
                        </a:rPr>
                        <a:t> e </a:t>
                      </a:r>
                      <a:r>
                        <a:rPr lang="en-US" sz="1000" err="1">
                          <a:effectLst/>
                        </a:rPr>
                        <a:t>interpretación</a:t>
                      </a:r>
                      <a:r>
                        <a:rPr lang="en-US" sz="1000">
                          <a:effectLst/>
                        </a:rPr>
                        <a:t> de </a:t>
                      </a:r>
                      <a:r>
                        <a:rPr lang="en-US" sz="1000" err="1">
                          <a:effectLst/>
                        </a:rPr>
                        <a:t>datos</a:t>
                      </a:r>
                      <a:r>
                        <a:rPr lang="en-US" sz="1000">
                          <a:effectLst/>
                        </a:rPr>
                        <a:t> y </a:t>
                      </a:r>
                      <a:r>
                        <a:rPr lang="en-US" sz="1000" err="1">
                          <a:effectLst/>
                        </a:rPr>
                        <a:t>formulación</a:t>
                      </a:r>
                      <a:r>
                        <a:rPr lang="en-US" sz="1000">
                          <a:effectLst/>
                        </a:rPr>
                        <a:t> de </a:t>
                      </a:r>
                      <a:r>
                        <a:rPr lang="en-US" sz="1000" err="1">
                          <a:effectLst/>
                        </a:rPr>
                        <a:t>conclusiones</a:t>
                      </a:r>
                      <a:r>
                        <a:rPr lang="en-US" sz="1000">
                          <a:effectLst/>
                        </a:rPr>
                        <a:t> no se </a:t>
                      </a:r>
                      <a:r>
                        <a:rPr lang="en-US" sz="1000" err="1">
                          <a:effectLst/>
                        </a:rPr>
                        <a:t>presentan</a:t>
                      </a:r>
                      <a:r>
                        <a:rPr lang="en-US" sz="1000">
                          <a:effectLst/>
                        </a:rPr>
                        <a:t> de forma </a:t>
                      </a:r>
                      <a:r>
                        <a:rPr lang="en-US" sz="1000" err="1">
                          <a:effectLst/>
                        </a:rPr>
                        <a:t>clara</a:t>
                      </a:r>
                      <a:r>
                        <a:rPr lang="en-US" sz="1000">
                          <a:effectLst/>
                        </a:rPr>
                        <a:t>.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R="63500"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La  </a:t>
                      </a:r>
                      <a:r>
                        <a:rPr lang="en-US" sz="1000" err="1">
                          <a:effectLst/>
                        </a:rPr>
                        <a:t>recopilación</a:t>
                      </a:r>
                      <a:r>
                        <a:rPr lang="en-US" sz="1000">
                          <a:effectLst/>
                        </a:rPr>
                        <a:t> e </a:t>
                      </a:r>
                      <a:r>
                        <a:rPr lang="en-US" sz="1000" err="1">
                          <a:effectLst/>
                        </a:rPr>
                        <a:t>interpretación</a:t>
                      </a:r>
                      <a:r>
                        <a:rPr lang="en-US" sz="1000">
                          <a:effectLst/>
                        </a:rPr>
                        <a:t> de </a:t>
                      </a:r>
                      <a:r>
                        <a:rPr lang="en-US" sz="1000" err="1">
                          <a:effectLst/>
                        </a:rPr>
                        <a:t>datos</a:t>
                      </a:r>
                      <a:r>
                        <a:rPr lang="en-US" sz="1000">
                          <a:effectLst/>
                        </a:rPr>
                        <a:t> es </a:t>
                      </a:r>
                      <a:r>
                        <a:rPr lang="en-US" sz="1000" err="1">
                          <a:effectLst/>
                        </a:rPr>
                        <a:t>deficiente</a:t>
                      </a:r>
                      <a:r>
                        <a:rPr lang="en-US" sz="1000">
                          <a:effectLst/>
                        </a:rPr>
                        <a:t> y no se </a:t>
                      </a:r>
                      <a:r>
                        <a:rPr lang="en-US" sz="1000" err="1">
                          <a:effectLst/>
                        </a:rPr>
                        <a:t>formulan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conclusiones</a:t>
                      </a:r>
                      <a:r>
                        <a:rPr lang="en-US" sz="1000">
                          <a:effectLst/>
                        </a:rPr>
                        <a:t>.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63500" marR="63500"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2660627562"/>
                  </a:ext>
                </a:extLst>
              </a:tr>
              <a:tr h="6275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0">
                        <a:effectLst/>
                      </a:endParaRPr>
                    </a:p>
                    <a:p>
                      <a:pPr marR="63500">
                        <a:spcAft>
                          <a:spcPts val="0"/>
                        </a:spcAft>
                      </a:pPr>
                      <a:r>
                        <a:rPr lang="en-US" sz="1050" b="0">
                          <a:effectLst/>
                        </a:rPr>
                        <a:t>8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R="63500">
                        <a:spcAft>
                          <a:spcPts val="1200"/>
                        </a:spcAft>
                      </a:pPr>
                      <a:r>
                        <a:rPr lang="en-US" sz="1000" err="1">
                          <a:effectLst/>
                        </a:rPr>
                        <a:t>Ortografía</a:t>
                      </a:r>
                      <a:r>
                        <a:rPr lang="en-US" sz="1000">
                          <a:effectLst/>
                        </a:rPr>
                        <a:t> y </a:t>
                      </a:r>
                      <a:r>
                        <a:rPr lang="en-US" sz="1000" err="1">
                          <a:effectLst/>
                        </a:rPr>
                        <a:t>Puntuaciones</a:t>
                      </a:r>
                      <a:r>
                        <a:rPr lang="en-US" sz="10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R="63500"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No hay </a:t>
                      </a:r>
                      <a:r>
                        <a:rPr lang="en-US" sz="1000" err="1">
                          <a:effectLst/>
                        </a:rPr>
                        <a:t>faltas</a:t>
                      </a:r>
                      <a:r>
                        <a:rPr lang="en-US" sz="1000">
                          <a:effectLst/>
                        </a:rPr>
                        <a:t> de </a:t>
                      </a:r>
                      <a:r>
                        <a:rPr lang="en-US" sz="1000" err="1">
                          <a:effectLst/>
                        </a:rPr>
                        <a:t>ortografía</a:t>
                      </a:r>
                      <a:r>
                        <a:rPr lang="en-US" sz="1000">
                          <a:effectLst/>
                        </a:rPr>
                        <a:t>, </a:t>
                      </a:r>
                      <a:r>
                        <a:rPr lang="en-US" sz="1000" err="1">
                          <a:effectLst/>
                        </a:rPr>
                        <a:t>ni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errores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gramaticales</a:t>
                      </a:r>
                      <a:r>
                        <a:rPr lang="en-US" sz="1000">
                          <a:effectLst/>
                        </a:rPr>
                        <a:t>.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R="63500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Tres o </a:t>
                      </a:r>
                      <a:r>
                        <a:rPr lang="en-US" sz="1000" err="1">
                          <a:effectLst/>
                        </a:rPr>
                        <a:t>menos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faltas</a:t>
                      </a:r>
                      <a:r>
                        <a:rPr lang="en-US" sz="1000">
                          <a:effectLst/>
                        </a:rPr>
                        <a:t> de </a:t>
                      </a:r>
                      <a:r>
                        <a:rPr lang="en-US" sz="1000" err="1">
                          <a:effectLst/>
                        </a:rPr>
                        <a:t>ortografía</a:t>
                      </a:r>
                      <a:r>
                        <a:rPr lang="en-US" sz="1000">
                          <a:effectLst/>
                        </a:rPr>
                        <a:t> y/o </a:t>
                      </a:r>
                      <a:r>
                        <a:rPr lang="en-US" sz="1000" err="1">
                          <a:effectLst/>
                        </a:rPr>
                        <a:t>errores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gramaticales</a:t>
                      </a:r>
                      <a:r>
                        <a:rPr lang="en-US" sz="1000">
                          <a:effectLst/>
                        </a:rPr>
                        <a:t>.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R="63500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Cuadro </a:t>
                      </a:r>
                      <a:r>
                        <a:rPr lang="en-US" sz="1000" err="1">
                          <a:effectLst/>
                        </a:rPr>
                        <a:t>faltas</a:t>
                      </a:r>
                      <a:r>
                        <a:rPr lang="en-US" sz="1000">
                          <a:effectLst/>
                        </a:rPr>
                        <a:t> de </a:t>
                      </a:r>
                      <a:r>
                        <a:rPr lang="en-US" sz="1000" err="1">
                          <a:effectLst/>
                        </a:rPr>
                        <a:t>ortografía</a:t>
                      </a:r>
                      <a:r>
                        <a:rPr lang="en-US" sz="1000">
                          <a:effectLst/>
                        </a:rPr>
                        <a:t> y/o </a:t>
                      </a:r>
                      <a:r>
                        <a:rPr lang="en-US" sz="1000" err="1">
                          <a:effectLst/>
                        </a:rPr>
                        <a:t>errores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gramaticales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R="63500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Más de </a:t>
                      </a:r>
                      <a:r>
                        <a:rPr lang="en-US" sz="1000" err="1">
                          <a:effectLst/>
                        </a:rPr>
                        <a:t>cuatro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faltas</a:t>
                      </a:r>
                      <a:r>
                        <a:rPr lang="en-US" sz="1000">
                          <a:effectLst/>
                        </a:rPr>
                        <a:t> de </a:t>
                      </a:r>
                      <a:r>
                        <a:rPr lang="en-US" sz="1000" err="1">
                          <a:effectLst/>
                        </a:rPr>
                        <a:t>ortografía</a:t>
                      </a:r>
                      <a:r>
                        <a:rPr lang="en-US" sz="1000">
                          <a:effectLst/>
                        </a:rPr>
                        <a:t> y/o </a:t>
                      </a:r>
                      <a:r>
                        <a:rPr lang="en-US" sz="1000" err="1">
                          <a:effectLst/>
                        </a:rPr>
                        <a:t>errores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gramaticales</a:t>
                      </a:r>
                      <a:r>
                        <a:rPr lang="en-US" sz="1000">
                          <a:effectLst/>
                        </a:rPr>
                        <a:t>.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63500" marR="63500"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18043263"/>
                  </a:ext>
                </a:extLst>
              </a:tr>
              <a:tr h="627587">
                <a:tc>
                  <a:txBody>
                    <a:bodyPr/>
                    <a:lstStyle/>
                    <a:p>
                      <a:pPr marL="63500" marR="63500"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63500" marR="63500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BIBLIOGRAFÍA 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R="63500">
                        <a:spcAft>
                          <a:spcPts val="1200"/>
                        </a:spcAft>
                      </a:pPr>
                      <a:r>
                        <a:rPr lang="en-US" sz="1000" err="1">
                          <a:effectLst/>
                        </a:rPr>
                        <a:t>Todas</a:t>
                      </a:r>
                      <a:r>
                        <a:rPr lang="en-US" sz="1000">
                          <a:effectLst/>
                        </a:rPr>
                        <a:t> las Fuentes de </a:t>
                      </a:r>
                      <a:r>
                        <a:rPr lang="en-US" sz="1000" err="1">
                          <a:effectLst/>
                        </a:rPr>
                        <a:t>información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están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documentadas</a:t>
                      </a:r>
                      <a:r>
                        <a:rPr lang="en-US" sz="1000">
                          <a:effectLst/>
                        </a:rPr>
                        <a:t>.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R="63500"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La </a:t>
                      </a:r>
                      <a:r>
                        <a:rPr lang="en-US" sz="1000" err="1">
                          <a:effectLst/>
                        </a:rPr>
                        <a:t>mayoría</a:t>
                      </a:r>
                      <a:r>
                        <a:rPr lang="en-US" sz="1000">
                          <a:effectLst/>
                        </a:rPr>
                        <a:t> de las </a:t>
                      </a:r>
                      <a:r>
                        <a:rPr lang="en-US" sz="1000" err="1">
                          <a:effectLst/>
                        </a:rPr>
                        <a:t>fuentes</a:t>
                      </a:r>
                      <a:r>
                        <a:rPr lang="en-US" sz="1000">
                          <a:effectLst/>
                        </a:rPr>
                        <a:t> de </a:t>
                      </a:r>
                      <a:r>
                        <a:rPr lang="en-US" sz="1000" err="1">
                          <a:effectLst/>
                        </a:rPr>
                        <a:t>información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están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documentadas</a:t>
                      </a:r>
                      <a:r>
                        <a:rPr lang="en-US" sz="1000">
                          <a:effectLst/>
                        </a:rPr>
                        <a:t>.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R="63500">
                        <a:spcAft>
                          <a:spcPts val="1200"/>
                        </a:spcAft>
                      </a:pPr>
                      <a:r>
                        <a:rPr lang="en-US" sz="1000" err="1">
                          <a:effectLst/>
                        </a:rPr>
                        <a:t>Algunas</a:t>
                      </a:r>
                      <a:r>
                        <a:rPr lang="en-US" sz="1000">
                          <a:effectLst/>
                        </a:rPr>
                        <a:t> de las </a:t>
                      </a:r>
                      <a:r>
                        <a:rPr lang="en-US" sz="1000" err="1">
                          <a:effectLst/>
                        </a:rPr>
                        <a:t>fuentes</a:t>
                      </a:r>
                      <a:r>
                        <a:rPr lang="en-US" sz="1000">
                          <a:effectLst/>
                        </a:rPr>
                        <a:t> de </a:t>
                      </a:r>
                      <a:r>
                        <a:rPr lang="en-US" sz="1000" err="1">
                          <a:effectLst/>
                        </a:rPr>
                        <a:t>información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están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documentadas</a:t>
                      </a:r>
                      <a:r>
                        <a:rPr lang="en-US" sz="1000">
                          <a:effectLst/>
                        </a:rPr>
                        <a:t>.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R="63500">
                        <a:spcAft>
                          <a:spcPts val="1200"/>
                        </a:spcAft>
                      </a:pPr>
                      <a:r>
                        <a:rPr lang="en-US" sz="1000" err="1">
                          <a:effectLst/>
                        </a:rPr>
                        <a:t>Ninguna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fuente</a:t>
                      </a:r>
                      <a:r>
                        <a:rPr lang="en-US" sz="1000">
                          <a:effectLst/>
                        </a:rPr>
                        <a:t> de </a:t>
                      </a:r>
                      <a:r>
                        <a:rPr lang="en-US" sz="1000" err="1">
                          <a:effectLst/>
                        </a:rPr>
                        <a:t>información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está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000" err="1">
                          <a:effectLst/>
                        </a:rPr>
                        <a:t>documentada</a:t>
                      </a:r>
                      <a:endParaRPr lang="en-US" err="1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63500" marR="63500">
                        <a:spcAft>
                          <a:spcPts val="0"/>
                        </a:spcAft>
                      </a:pPr>
                      <a:endParaRPr lang="en-US" dirty="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630992553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A1EF9DA-1B4F-47E8-912F-EAC5297E9501}"/>
              </a:ext>
            </a:extLst>
          </p:cNvPr>
          <p:cNvSpPr txBox="1"/>
          <p:nvPr/>
        </p:nvSpPr>
        <p:spPr>
          <a:xfrm>
            <a:off x="871268" y="6133382"/>
            <a:ext cx="10463841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200">
              <a:latin typeface="Times New Roman"/>
              <a:cs typeface="Times New Roman"/>
            </a:endParaRPr>
          </a:p>
          <a:p>
            <a:r>
              <a:rPr lang="en-US" sz="1000" b="1">
                <a:latin typeface="Arial"/>
                <a:cs typeface="Arial"/>
              </a:rPr>
              <a:t>Puntos Totales:  ……                                                                 Calificación:.........................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0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3150106" y="747756"/>
            <a:ext cx="1771030" cy="1410610"/>
            <a:chOff x="2935037" y="163769"/>
            <a:chExt cx="1771030" cy="1741289"/>
          </a:xfrm>
          <a:scene3d>
            <a:camera prst="orthographicFront"/>
            <a:lightRig rig="flat" dir="t"/>
          </a:scene3d>
        </p:grpSpPr>
        <p:sp>
          <p:nvSpPr>
            <p:cNvPr id="6" name="Rectángulo redondeado 5"/>
            <p:cNvSpPr/>
            <p:nvPr/>
          </p:nvSpPr>
          <p:spPr>
            <a:xfrm>
              <a:off x="2935037" y="163769"/>
              <a:ext cx="1771030" cy="1741289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Rectángulo 6"/>
            <p:cNvSpPr/>
            <p:nvPr/>
          </p:nvSpPr>
          <p:spPr>
            <a:xfrm>
              <a:off x="2986038" y="214770"/>
              <a:ext cx="1669028" cy="1639287"/>
            </a:xfrm>
            <a:prstGeom prst="rect">
              <a:avLst/>
            </a:prstGeom>
            <a:solidFill>
              <a:schemeClr val="accent2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600" b="1" kern="1200"/>
                <a:t>Métodos (técnicas)</a:t>
              </a:r>
            </a:p>
          </p:txBody>
        </p:sp>
      </p:grpSp>
      <p:cxnSp>
        <p:nvCxnSpPr>
          <p:cNvPr id="29" name="Straight Arrow Connector 1">
            <a:extLst>
              <a:ext uri="{FF2B5EF4-FFF2-40B4-BE49-F238E27FC236}">
                <a16:creationId xmlns:a16="http://schemas.microsoft.com/office/drawing/2014/main" xmlns="" id="{817787CD-D414-40BF-B4CC-25AD14AB89EA}"/>
              </a:ext>
            </a:extLst>
          </p:cNvPr>
          <p:cNvCxnSpPr/>
          <p:nvPr/>
        </p:nvCxnSpPr>
        <p:spPr>
          <a:xfrm>
            <a:off x="2087592" y="2770517"/>
            <a:ext cx="920150" cy="92015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">
            <a:extLst>
              <a:ext uri="{FF2B5EF4-FFF2-40B4-BE49-F238E27FC236}">
                <a16:creationId xmlns:a16="http://schemas.microsoft.com/office/drawing/2014/main" xmlns="" id="{774D0211-1B32-4784-979F-9F95FA065528}"/>
              </a:ext>
            </a:extLst>
          </p:cNvPr>
          <p:cNvCxnSpPr/>
          <p:nvPr/>
        </p:nvCxnSpPr>
        <p:spPr>
          <a:xfrm flipV="1">
            <a:off x="2129826" y="2065127"/>
            <a:ext cx="948905" cy="531963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54">
            <a:extLst>
              <a:ext uri="{FF2B5EF4-FFF2-40B4-BE49-F238E27FC236}">
                <a16:creationId xmlns:a16="http://schemas.microsoft.com/office/drawing/2014/main" xmlns="" id="{49109AAD-8C4C-45F4-927D-DDE3D25D3754}"/>
              </a:ext>
            </a:extLst>
          </p:cNvPr>
          <p:cNvCxnSpPr/>
          <p:nvPr/>
        </p:nvCxnSpPr>
        <p:spPr>
          <a:xfrm>
            <a:off x="4814642" y="4050716"/>
            <a:ext cx="2487279" cy="1308341"/>
          </a:xfrm>
          <a:prstGeom prst="straightConnector1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55">
            <a:extLst>
              <a:ext uri="{FF2B5EF4-FFF2-40B4-BE49-F238E27FC236}">
                <a16:creationId xmlns:a16="http://schemas.microsoft.com/office/drawing/2014/main" xmlns="" id="{C38B0F62-5BC0-4A4D-9589-E3ED73EB80E0}"/>
              </a:ext>
            </a:extLst>
          </p:cNvPr>
          <p:cNvCxnSpPr/>
          <p:nvPr/>
        </p:nvCxnSpPr>
        <p:spPr>
          <a:xfrm flipV="1">
            <a:off x="4888482" y="510576"/>
            <a:ext cx="2516035" cy="848264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56">
            <a:extLst>
              <a:ext uri="{FF2B5EF4-FFF2-40B4-BE49-F238E27FC236}">
                <a16:creationId xmlns:a16="http://schemas.microsoft.com/office/drawing/2014/main" xmlns="" id="{3BC8811C-EE36-4115-AA31-067EA43DF89D}"/>
              </a:ext>
            </a:extLst>
          </p:cNvPr>
          <p:cNvCxnSpPr/>
          <p:nvPr/>
        </p:nvCxnSpPr>
        <p:spPr>
          <a:xfrm flipV="1">
            <a:off x="4916338" y="1314809"/>
            <a:ext cx="2444150" cy="43133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57">
            <a:extLst>
              <a:ext uri="{FF2B5EF4-FFF2-40B4-BE49-F238E27FC236}">
                <a16:creationId xmlns:a16="http://schemas.microsoft.com/office/drawing/2014/main" xmlns="" id="{F4AEA6BD-34E0-4FEC-8304-41F09A2A5222}"/>
              </a:ext>
            </a:extLst>
          </p:cNvPr>
          <p:cNvCxnSpPr/>
          <p:nvPr/>
        </p:nvCxnSpPr>
        <p:spPr>
          <a:xfrm>
            <a:off x="4829016" y="1414251"/>
            <a:ext cx="2472905" cy="575094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58">
            <a:extLst>
              <a:ext uri="{FF2B5EF4-FFF2-40B4-BE49-F238E27FC236}">
                <a16:creationId xmlns:a16="http://schemas.microsoft.com/office/drawing/2014/main" xmlns="" id="{4A111E53-0A04-4C4E-804B-3034D3738932}"/>
              </a:ext>
            </a:extLst>
          </p:cNvPr>
          <p:cNvCxnSpPr/>
          <p:nvPr/>
        </p:nvCxnSpPr>
        <p:spPr>
          <a:xfrm>
            <a:off x="4742753" y="3954850"/>
            <a:ext cx="2559168" cy="14378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ángulo redondeado 2"/>
          <p:cNvSpPr/>
          <p:nvPr/>
        </p:nvSpPr>
        <p:spPr>
          <a:xfrm>
            <a:off x="452587" y="1813159"/>
            <a:ext cx="1826925" cy="1741289"/>
          </a:xfrm>
          <a:prstGeom prst="roundRect">
            <a:avLst>
              <a:gd name="adj" fmla="val 10000"/>
            </a:avLst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36" name="CuadroTexto 35"/>
          <p:cNvSpPr txBox="1"/>
          <p:nvPr/>
        </p:nvSpPr>
        <p:spPr>
          <a:xfrm>
            <a:off x="581005" y="2253452"/>
            <a:ext cx="1548821" cy="1034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AR" b="1" dirty="0"/>
              <a:t>Recolección </a:t>
            </a:r>
            <a:endParaRPr lang="es-AR" b="1" dirty="0">
              <a:cs typeface="Calibri Light"/>
            </a:endParaRP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AR" b="1" dirty="0"/>
              <a:t>d</a:t>
            </a:r>
            <a:r>
              <a:rPr lang="es-AR" b="1" dirty="0" smtClean="0"/>
              <a:t>e</a:t>
            </a:r>
            <a:endParaRPr lang="es-AR" b="1" dirty="0">
              <a:cs typeface="Calibri Light"/>
            </a:endParaRP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AR" b="1" dirty="0"/>
              <a:t> datos </a:t>
            </a:r>
            <a:endParaRPr lang="es-AR" b="1" dirty="0">
              <a:cs typeface="Calibri Light"/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6608511" y="249505"/>
            <a:ext cx="3425069" cy="577550"/>
            <a:chOff x="6260341" y="241552"/>
            <a:chExt cx="3482578" cy="577550"/>
          </a:xfrm>
          <a:scene3d>
            <a:camera prst="orthographicFront"/>
            <a:lightRig rig="flat" dir="t"/>
          </a:scene3d>
        </p:grpSpPr>
        <p:sp>
          <p:nvSpPr>
            <p:cNvPr id="9" name="Rectángulo redondeado 8"/>
            <p:cNvSpPr/>
            <p:nvPr/>
          </p:nvSpPr>
          <p:spPr>
            <a:xfrm>
              <a:off x="6260341" y="241552"/>
              <a:ext cx="3482578" cy="577550"/>
            </a:xfrm>
            <a:prstGeom prst="roundRect">
              <a:avLst>
                <a:gd name="adj" fmla="val 10000"/>
              </a:avLst>
            </a:prstGeom>
            <a:solidFill>
              <a:schemeClr val="accent3">
                <a:lumMod val="40000"/>
                <a:lumOff val="60000"/>
              </a:schemeClr>
            </a:soli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Rectángulo 9"/>
            <p:cNvSpPr/>
            <p:nvPr/>
          </p:nvSpPr>
          <p:spPr>
            <a:xfrm>
              <a:off x="6277257" y="258468"/>
              <a:ext cx="3448746" cy="543718"/>
            </a:xfrm>
            <a:prstGeom prst="rect">
              <a:avLst/>
            </a:prstGeom>
            <a:solidFill>
              <a:srgbClr val="ED7D31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000" b="1" kern="1200">
                  <a:solidFill>
                    <a:srgbClr val="000000"/>
                  </a:solidFill>
                </a:rPr>
                <a:t>Observación</a:t>
              </a:r>
              <a:r>
                <a:rPr lang="es-AR" b="1">
                  <a:solidFill>
                    <a:srgbClr val="000000"/>
                  </a:solidFill>
                </a:rPr>
                <a:t> </a:t>
              </a:r>
              <a:endParaRPr lang="en-US"/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6625148" y="1015236"/>
            <a:ext cx="3410692" cy="539050"/>
            <a:chOff x="6260341" y="945207"/>
            <a:chExt cx="3482578" cy="539050"/>
          </a:xfrm>
          <a:scene3d>
            <a:camera prst="orthographicFront"/>
            <a:lightRig rig="flat" dir="t"/>
          </a:scene3d>
        </p:grpSpPr>
        <p:sp>
          <p:nvSpPr>
            <p:cNvPr id="12" name="Rectángulo redondeado 11"/>
            <p:cNvSpPr/>
            <p:nvPr/>
          </p:nvSpPr>
          <p:spPr>
            <a:xfrm>
              <a:off x="6260341" y="945207"/>
              <a:ext cx="3482578" cy="539050"/>
            </a:xfrm>
            <a:prstGeom prst="roundRect">
              <a:avLst>
                <a:gd name="adj" fmla="val 10000"/>
              </a:avLst>
            </a:prstGeom>
            <a:solidFill>
              <a:srgbClr val="FFFF00"/>
            </a:soli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" name="Rectángulo 12"/>
            <p:cNvSpPr/>
            <p:nvPr/>
          </p:nvSpPr>
          <p:spPr>
            <a:xfrm>
              <a:off x="6276129" y="960995"/>
              <a:ext cx="3451002" cy="507474"/>
            </a:xfrm>
            <a:prstGeom prst="rect">
              <a:avLst/>
            </a:prstGeom>
            <a:solidFill>
              <a:srgbClr val="FFFF0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000" b="1" kern="1200"/>
                <a:t>Entrevista</a:t>
              </a:r>
              <a:r>
                <a:rPr lang="es-AR" sz="1600" b="1"/>
                <a:t> </a:t>
              </a:r>
              <a:endParaRPr lang="es-AR" sz="1600" b="1" kern="1200"/>
            </a:p>
          </p:txBody>
        </p:sp>
      </p:grpSp>
      <p:grpSp>
        <p:nvGrpSpPr>
          <p:cNvPr id="37" name="Grupo 36"/>
          <p:cNvGrpSpPr/>
          <p:nvPr/>
        </p:nvGrpSpPr>
        <p:grpSpPr>
          <a:xfrm>
            <a:off x="6640610" y="1770214"/>
            <a:ext cx="3410692" cy="539050"/>
            <a:chOff x="6260341" y="945207"/>
            <a:chExt cx="3482578" cy="539050"/>
          </a:xfrm>
          <a:scene3d>
            <a:camera prst="orthographicFront"/>
            <a:lightRig rig="flat" dir="t"/>
          </a:scene3d>
        </p:grpSpPr>
        <p:sp>
          <p:nvSpPr>
            <p:cNvPr id="38" name="Rectángulo redondeado 37"/>
            <p:cNvSpPr/>
            <p:nvPr/>
          </p:nvSpPr>
          <p:spPr>
            <a:xfrm>
              <a:off x="6260341" y="945207"/>
              <a:ext cx="3482578" cy="539050"/>
            </a:xfrm>
            <a:prstGeom prst="roundRect">
              <a:avLst>
                <a:gd name="adj" fmla="val 10000"/>
              </a:avLst>
            </a:prstGeom>
            <a:solidFill>
              <a:srgbClr val="FFFF00"/>
            </a:soli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9" name="Rectángulo 38"/>
            <p:cNvSpPr/>
            <p:nvPr/>
          </p:nvSpPr>
          <p:spPr>
            <a:xfrm>
              <a:off x="6276129" y="960995"/>
              <a:ext cx="3451002" cy="507474"/>
            </a:xfrm>
            <a:prstGeom prst="rect">
              <a:avLst/>
            </a:prstGeom>
            <a:solidFill>
              <a:schemeClr val="accent2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000" b="1" kern="1200" dirty="0" smtClean="0"/>
                <a:t>Test, pruebas, exámenes</a:t>
              </a:r>
              <a:endParaRPr lang="es-AR" sz="1600" b="1" kern="1200" dirty="0"/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6667593" y="3048041"/>
            <a:ext cx="3425068" cy="1741289"/>
            <a:chOff x="6127098" y="3085252"/>
            <a:chExt cx="3482578" cy="1741289"/>
          </a:xfrm>
          <a:scene3d>
            <a:camera prst="orthographicFront"/>
            <a:lightRig rig="flat" dir="t"/>
          </a:scene3d>
        </p:grpSpPr>
        <p:sp>
          <p:nvSpPr>
            <p:cNvPr id="24" name="Rectángulo redondeado 23"/>
            <p:cNvSpPr/>
            <p:nvPr/>
          </p:nvSpPr>
          <p:spPr>
            <a:xfrm>
              <a:off x="6127098" y="3085252"/>
              <a:ext cx="3482578" cy="174128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5" name="Rectángulo 24"/>
            <p:cNvSpPr/>
            <p:nvPr/>
          </p:nvSpPr>
          <p:spPr>
            <a:xfrm>
              <a:off x="6178100" y="3136253"/>
              <a:ext cx="3380575" cy="163928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b="1" kern="1200" dirty="0"/>
                <a:t>Guías estructuradas y no estructuradas (de observación, de entrevista, de auto-evaluación, de </a:t>
              </a:r>
              <a:r>
                <a:rPr lang="es-AR" b="1" kern="1200" dirty="0" err="1"/>
                <a:t>co</a:t>
              </a:r>
              <a:r>
                <a:rPr lang="es-AR" b="1" kern="1200" dirty="0"/>
                <a:t>-evaluación, de portafolio</a:t>
              </a:r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6717753" y="4954727"/>
            <a:ext cx="3482578" cy="1741289"/>
            <a:chOff x="6152347" y="5065010"/>
            <a:chExt cx="3482578" cy="1741289"/>
          </a:xfrm>
          <a:scene3d>
            <a:camera prst="orthographicFront"/>
            <a:lightRig rig="flat" dir="t"/>
          </a:scene3d>
        </p:grpSpPr>
        <p:sp>
          <p:nvSpPr>
            <p:cNvPr id="27" name="Rectángulo redondeado 26"/>
            <p:cNvSpPr/>
            <p:nvPr/>
          </p:nvSpPr>
          <p:spPr>
            <a:xfrm>
              <a:off x="6152347" y="5065010"/>
              <a:ext cx="3482578" cy="1741289"/>
            </a:xfrm>
            <a:prstGeom prst="roundRect">
              <a:avLst>
                <a:gd name="adj" fmla="val 10000"/>
              </a:avLst>
            </a:prstGeom>
            <a:solidFill>
              <a:schemeClr val="bg2">
                <a:lumMod val="75000"/>
              </a:schemeClr>
            </a:soli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8" name="Rectángulo 27"/>
            <p:cNvSpPr/>
            <p:nvPr/>
          </p:nvSpPr>
          <p:spPr>
            <a:xfrm>
              <a:off x="6203348" y="5116011"/>
              <a:ext cx="3380576" cy="163928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600" b="1" kern="1200" dirty="0">
                  <a:solidFill>
                    <a:srgbClr val="000000"/>
                  </a:solidFill>
                </a:rPr>
                <a:t>C</a:t>
              </a:r>
              <a:r>
                <a:rPr lang="es-AR" b="1" kern="1200" dirty="0">
                  <a:solidFill>
                    <a:srgbClr val="000000"/>
                  </a:solidFill>
                </a:rPr>
                <a:t>uestionarios y escalas (rúbricas), Exámenes (objetivos abiertos de desempeño),</a:t>
              </a:r>
              <a:r>
                <a:rPr lang="es-AR" b="1" dirty="0">
                  <a:solidFill>
                    <a:srgbClr val="000000"/>
                  </a:solidFill>
                </a:rPr>
                <a:t> </a:t>
              </a:r>
              <a:r>
                <a:rPr lang="es-AR" b="1" kern="1200" dirty="0">
                  <a:solidFill>
                    <a:srgbClr val="000000"/>
                  </a:solidFill>
                </a:rPr>
                <a:t>análisis de proyectos y</a:t>
              </a:r>
              <a:r>
                <a:rPr lang="es-AR" sz="1600" b="1" kern="1200" dirty="0">
                  <a:solidFill>
                    <a:srgbClr val="000000"/>
                  </a:solidFill>
                </a:rPr>
                <a:t> tareas</a:t>
              </a:r>
              <a:r>
                <a:rPr lang="es-AR" sz="1600" b="1" dirty="0">
                  <a:solidFill>
                    <a:srgbClr val="000000"/>
                  </a:solidFill>
                </a:rPr>
                <a:t> </a:t>
              </a:r>
              <a:endParaRPr lang="es-AR" sz="1600" b="1" kern="1200" dirty="0">
                <a:solidFill>
                  <a:srgbClr val="000000"/>
                </a:solidFill>
                <a:cs typeface="Calibri Light" panose="020F0302020204030204"/>
              </a:endParaRP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3052245" y="3430474"/>
            <a:ext cx="1808359" cy="1568761"/>
            <a:chOff x="3109374" y="3428999"/>
            <a:chExt cx="1535190" cy="1741289"/>
          </a:xfrm>
          <a:scene3d>
            <a:camera prst="orthographicFront"/>
            <a:lightRig rig="flat" dir="t"/>
          </a:scene3d>
        </p:grpSpPr>
        <p:sp>
          <p:nvSpPr>
            <p:cNvPr id="21" name="Rectángulo redondeado 20"/>
            <p:cNvSpPr/>
            <p:nvPr/>
          </p:nvSpPr>
          <p:spPr>
            <a:xfrm>
              <a:off x="3109374" y="3428999"/>
              <a:ext cx="1535190" cy="1741289"/>
            </a:xfrm>
            <a:prstGeom prst="roundRect">
              <a:avLst>
                <a:gd name="adj" fmla="val 10000"/>
              </a:avLst>
            </a:prstGeom>
            <a:solidFill>
              <a:srgbClr val="FFC000"/>
            </a:soli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2" name="Rectángulo 21"/>
            <p:cNvSpPr/>
            <p:nvPr/>
          </p:nvSpPr>
          <p:spPr>
            <a:xfrm>
              <a:off x="3154338" y="3473963"/>
              <a:ext cx="1445262" cy="1651361"/>
            </a:xfrm>
            <a:prstGeom prst="rect">
              <a:avLst/>
            </a:prstGeom>
            <a:solidFill>
              <a:srgbClr val="FFC00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600" b="1" kern="1200" dirty="0"/>
                <a:t>Recursos (instrumentos)</a:t>
              </a:r>
            </a:p>
          </p:txBody>
        </p:sp>
      </p:grpSp>
      <p:cxnSp>
        <p:nvCxnSpPr>
          <p:cNvPr id="42" name="Straight Arrow Connector 57">
            <a:extLst>
              <a:ext uri="{FF2B5EF4-FFF2-40B4-BE49-F238E27FC236}">
                <a16:creationId xmlns:a16="http://schemas.microsoft.com/office/drawing/2014/main" xmlns="" id="{F4AEA6BD-34E0-4FEC-8304-41F09A2A5222}"/>
              </a:ext>
            </a:extLst>
          </p:cNvPr>
          <p:cNvCxnSpPr>
            <a:stCxn id="7" idx="3"/>
          </p:cNvCxnSpPr>
          <p:nvPr/>
        </p:nvCxnSpPr>
        <p:spPr>
          <a:xfrm>
            <a:off x="4870135" y="1453062"/>
            <a:ext cx="1898619" cy="1134311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upo 16"/>
          <p:cNvGrpSpPr/>
          <p:nvPr/>
        </p:nvGrpSpPr>
        <p:grpSpPr>
          <a:xfrm>
            <a:off x="6656072" y="2477673"/>
            <a:ext cx="3413001" cy="404971"/>
            <a:chOff x="6216356" y="2350219"/>
            <a:chExt cx="3513642" cy="404971"/>
          </a:xfrm>
          <a:scene3d>
            <a:camera prst="orthographicFront"/>
            <a:lightRig rig="flat" dir="t"/>
          </a:scene3d>
        </p:grpSpPr>
        <p:sp>
          <p:nvSpPr>
            <p:cNvPr id="18" name="Rectángulo redondeado 17"/>
            <p:cNvSpPr/>
            <p:nvPr/>
          </p:nvSpPr>
          <p:spPr>
            <a:xfrm>
              <a:off x="6216356" y="2350219"/>
              <a:ext cx="3513642" cy="404971"/>
            </a:xfrm>
            <a:prstGeom prst="roundRect">
              <a:avLst>
                <a:gd name="adj" fmla="val 10000"/>
              </a:avLst>
            </a:prstGeom>
            <a:solidFill>
              <a:schemeClr val="bg2">
                <a:lumMod val="50000"/>
              </a:schemeClr>
            </a:soli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" name="Rectángulo 18"/>
            <p:cNvSpPr/>
            <p:nvPr/>
          </p:nvSpPr>
          <p:spPr>
            <a:xfrm>
              <a:off x="6228217" y="2362080"/>
              <a:ext cx="3489920" cy="38124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000" b="1" kern="1200"/>
                <a:t>Portafolio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96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977646" y="629910"/>
            <a:ext cx="11391704" cy="12281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AR" sz="2800" b="1" dirty="0" smtClean="0">
                <a:solidFill>
                  <a:schemeClr val="accent2">
                    <a:lumMod val="75000"/>
                  </a:schemeClr>
                </a:solidFill>
                <a:latin typeface="Kartika"/>
                <a:cs typeface="Kartika"/>
              </a:rPr>
              <a:t>PROTOCOLOS DE RETROALIMENTACIÓN</a:t>
            </a:r>
            <a:endParaRPr lang="es-AR" sz="2800" dirty="0">
              <a:solidFill>
                <a:schemeClr val="accent2">
                  <a:lumMod val="75000"/>
                </a:schemeClr>
              </a:solidFill>
              <a:latin typeface="Kartika"/>
              <a:cs typeface="Kartika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996696" y="1243975"/>
            <a:ext cx="764438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200" b="1" dirty="0">
                <a:ea typeface="+mn-lt"/>
                <a:cs typeface="+mn-lt"/>
              </a:rPr>
              <a:t>El recorrido:</a:t>
            </a:r>
            <a:r>
              <a:rPr lang="es-AR" sz="2200" dirty="0">
                <a:ea typeface="+mn-lt"/>
                <a:cs typeface="+mn-lt"/>
              </a:rPr>
              <a:t> en este protocolo se trata de ofrecer a los estudiantes preguntas que les permitan analizar el recorrido de una secuencia de aprendizaje, de un desempeño, de un producto.</a:t>
            </a:r>
            <a:endParaRPr lang="en-US" sz="2200" dirty="0"/>
          </a:p>
          <a:p>
            <a:endParaRPr lang="es-AR" dirty="0"/>
          </a:p>
        </p:txBody>
      </p:sp>
      <p:sp>
        <p:nvSpPr>
          <p:cNvPr id="4" name="CuadroTexto 3"/>
          <p:cNvSpPr txBox="1"/>
          <p:nvPr/>
        </p:nvSpPr>
        <p:spPr>
          <a:xfrm>
            <a:off x="996696" y="2870787"/>
            <a:ext cx="83759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None/>
            </a:pPr>
            <a:r>
              <a:rPr lang="es-AR" sz="2200" b="1" dirty="0"/>
              <a:t>Ejemplo:</a:t>
            </a:r>
            <a:endParaRPr lang="es-AR" sz="2200" b="1" dirty="0">
              <a:cs typeface="Calibri Light"/>
            </a:endParaRPr>
          </a:p>
          <a:p>
            <a:pPr marL="342900" lvl="0" indent="-342900"/>
            <a:r>
              <a:rPr lang="es-AR" sz="2200" dirty="0"/>
              <a:t>¿Cuál es la tarea que tengo que realizar? ¿Cuál es su propósito</a:t>
            </a:r>
            <a:r>
              <a:rPr lang="es-AR" sz="2200" dirty="0" smtClean="0"/>
              <a:t>?</a:t>
            </a:r>
          </a:p>
          <a:p>
            <a:pPr marL="342900" lvl="0" indent="-342900"/>
            <a:r>
              <a:rPr lang="es-AR" sz="2200" dirty="0" smtClean="0"/>
              <a:t>¿</a:t>
            </a:r>
            <a:r>
              <a:rPr lang="es-AR" sz="2200" dirty="0"/>
              <a:t>Qué tengo que lograr</a:t>
            </a:r>
            <a:r>
              <a:rPr lang="es-AR" sz="2200" dirty="0" smtClean="0"/>
              <a:t>?</a:t>
            </a:r>
          </a:p>
          <a:p>
            <a:pPr marL="342900" lvl="0" indent="-342900"/>
            <a:endParaRPr lang="es-AR" sz="2200" dirty="0">
              <a:cs typeface="Calibri Light"/>
            </a:endParaRPr>
          </a:p>
          <a:p>
            <a:pPr marL="342900" lvl="0" indent="-342900"/>
            <a:r>
              <a:rPr lang="es-AR" sz="2200" dirty="0"/>
              <a:t>¿Cómo lo estoy haciendo? ¿Qué dificultades encuentro? ¿</a:t>
            </a:r>
            <a:r>
              <a:rPr lang="es-AR" sz="2200" dirty="0" smtClean="0"/>
              <a:t>Qué</a:t>
            </a:r>
          </a:p>
          <a:p>
            <a:pPr marL="342900" lvl="0" indent="-342900"/>
            <a:r>
              <a:rPr lang="es-AR" sz="2200" dirty="0" smtClean="0"/>
              <a:t>herramientas </a:t>
            </a:r>
            <a:r>
              <a:rPr lang="es-AR" sz="2200" dirty="0"/>
              <a:t>estoy usando? ¿Qué recorrido estoy haciendo</a:t>
            </a:r>
            <a:r>
              <a:rPr lang="es-AR" sz="2200" dirty="0" smtClean="0"/>
              <a:t>?</a:t>
            </a:r>
          </a:p>
          <a:p>
            <a:pPr marL="342900" lvl="0" indent="-342900"/>
            <a:endParaRPr lang="es-AR" sz="2200" dirty="0">
              <a:cs typeface="Calibri Light"/>
            </a:endParaRPr>
          </a:p>
          <a:p>
            <a:pPr marL="342900" indent="-342900"/>
            <a:r>
              <a:rPr lang="es-AR" sz="2200" dirty="0"/>
              <a:t>¿Cuál es el próximo paso? ¿Qué tendría que hacer de </a:t>
            </a:r>
            <a:r>
              <a:rPr lang="es-AR" sz="2200" dirty="0" smtClean="0"/>
              <a:t>manera</a:t>
            </a:r>
          </a:p>
          <a:p>
            <a:pPr marL="342900" indent="-342900"/>
            <a:r>
              <a:rPr lang="es-AR" sz="2200" dirty="0" smtClean="0"/>
              <a:t>diferente </a:t>
            </a:r>
            <a:r>
              <a:rPr lang="es-AR" sz="2200" dirty="0"/>
              <a:t>la próxima vez? ¿Dónde o con quien puedo </a:t>
            </a:r>
            <a:r>
              <a:rPr lang="es-AR" sz="2200" dirty="0" smtClean="0"/>
              <a:t>encontrar</a:t>
            </a:r>
          </a:p>
          <a:p>
            <a:pPr marL="342900" indent="-342900"/>
            <a:r>
              <a:rPr lang="es-AR" sz="2200" dirty="0" smtClean="0"/>
              <a:t>ayuda</a:t>
            </a:r>
            <a:r>
              <a:rPr lang="es-AR" sz="2200" dirty="0"/>
              <a:t>?</a:t>
            </a:r>
            <a:endParaRPr lang="es-AR" sz="2200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88215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977646" y="629910"/>
            <a:ext cx="11391704" cy="12281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AR" sz="2800" b="1" dirty="0" smtClean="0">
                <a:solidFill>
                  <a:schemeClr val="accent2">
                    <a:lumMod val="75000"/>
                  </a:schemeClr>
                </a:solidFill>
                <a:latin typeface="Kartika"/>
                <a:cs typeface="Kartika"/>
              </a:rPr>
              <a:t>PROTOCOLOS DE RETROALIMENTACIÓN</a:t>
            </a:r>
            <a:endParaRPr lang="es-AR" sz="2800" dirty="0">
              <a:solidFill>
                <a:schemeClr val="accent2">
                  <a:lumMod val="75000"/>
                </a:schemeClr>
              </a:solidFill>
              <a:latin typeface="Kartika"/>
              <a:cs typeface="Kartika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977646" y="1320759"/>
            <a:ext cx="7730011" cy="498457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3" charset="2"/>
              <a:buNone/>
            </a:pPr>
            <a:r>
              <a:rPr lang="es-AR" sz="2200" b="1" i="1" dirty="0" smtClean="0"/>
              <a:t>Entre pares:</a:t>
            </a:r>
            <a:r>
              <a:rPr lang="es-AR" sz="2200" i="1" dirty="0" smtClean="0"/>
              <a:t> </a:t>
            </a:r>
            <a:r>
              <a:rPr lang="es-AR" sz="2200" dirty="0" smtClean="0">
                <a:solidFill>
                  <a:schemeClr val="tx1"/>
                </a:solidFill>
              </a:rPr>
              <a:t>este instrumento se utiliza para el desarrollo</a:t>
            </a:r>
          </a:p>
          <a:p>
            <a:pPr>
              <a:buFont typeface="Wingdings 3" charset="2"/>
              <a:buNone/>
            </a:pPr>
            <a:r>
              <a:rPr lang="es-AR" sz="2200" dirty="0" smtClean="0">
                <a:solidFill>
                  <a:schemeClr val="tx1"/>
                </a:solidFill>
              </a:rPr>
              <a:t>de un trabajo colaborativo, se propone para realizar luego</a:t>
            </a:r>
          </a:p>
          <a:p>
            <a:pPr>
              <a:buFont typeface="Wingdings 3" charset="2"/>
              <a:buNone/>
            </a:pPr>
            <a:r>
              <a:rPr lang="es-AR" sz="2200" dirty="0" smtClean="0">
                <a:solidFill>
                  <a:schemeClr val="tx1"/>
                </a:solidFill>
              </a:rPr>
              <a:t>una tarea en pareja o también para un trabajo grupal. </a:t>
            </a:r>
          </a:p>
          <a:p>
            <a:pPr>
              <a:buFont typeface="Wingdings 3" charset="2"/>
              <a:buNone/>
            </a:pPr>
            <a:endParaRPr lang="es-AR" sz="2200" dirty="0" smtClean="0">
              <a:solidFill>
                <a:schemeClr val="tx1"/>
              </a:solidFill>
            </a:endParaRPr>
          </a:p>
          <a:p>
            <a:pPr>
              <a:buFont typeface="Wingdings 3" charset="2"/>
              <a:buNone/>
            </a:pPr>
            <a:r>
              <a:rPr lang="es-AR" sz="2200" b="1" dirty="0" smtClean="0"/>
              <a:t>Ejemplo:</a:t>
            </a:r>
            <a:endParaRPr lang="es-AR" sz="2200" b="1" dirty="0" smtClean="0">
              <a:cs typeface="Calibri Light"/>
            </a:endParaRPr>
          </a:p>
          <a:p>
            <a:r>
              <a:rPr lang="es-AR" sz="2200" dirty="0" smtClean="0"/>
              <a:t>¿Qué aspectos valoras del trabajo de tus compañeros?</a:t>
            </a:r>
          </a:p>
          <a:p>
            <a:r>
              <a:rPr lang="es-AR" sz="2200" dirty="0" smtClean="0"/>
              <a:t>¿Qué ideas son comunes/diferentes entre tu producción y la tu compañero?</a:t>
            </a:r>
          </a:p>
          <a:p>
            <a:r>
              <a:rPr lang="es-AR" sz="2200" dirty="0" smtClean="0"/>
              <a:t>¿Qué parte del trabajo de tu compañero es novedoso para vos y podrías incorporar en el tuyo?</a:t>
            </a:r>
          </a:p>
          <a:p>
            <a:pPr>
              <a:buFont typeface="Wingdings 3" charset="2"/>
              <a:buNone/>
            </a:pPr>
            <a:endParaRPr lang="es-AR" sz="2200" dirty="0"/>
          </a:p>
        </p:txBody>
      </p:sp>
    </p:spTree>
    <p:extLst>
      <p:ext uri="{BB962C8B-B14F-4D97-AF65-F5344CB8AC3E}">
        <p14:creationId xmlns:p14="http://schemas.microsoft.com/office/powerpoint/2010/main" val="407792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261110" y="2513574"/>
            <a:ext cx="7965186" cy="12281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AR" b="1" dirty="0">
                <a:solidFill>
                  <a:schemeClr val="accent2">
                    <a:lumMod val="75000"/>
                  </a:schemeClr>
                </a:solidFill>
                <a:latin typeface="Kartika"/>
                <a:cs typeface="Kartika"/>
              </a:rPr>
              <a:t>RÚBRICA </a:t>
            </a:r>
            <a:r>
              <a:rPr lang="es-AR" b="1" dirty="0" smtClean="0">
                <a:solidFill>
                  <a:schemeClr val="accent2">
                    <a:lumMod val="75000"/>
                  </a:schemeClr>
                </a:solidFill>
                <a:latin typeface="Kartika"/>
                <a:cs typeface="Kartika"/>
              </a:rPr>
              <a:t>COMO HERRAMIENTA</a:t>
            </a:r>
            <a:r>
              <a:rPr lang="es-AR" b="1" dirty="0">
                <a:solidFill>
                  <a:schemeClr val="accent2">
                    <a:lumMod val="75000"/>
                  </a:schemeClr>
                </a:solidFill>
                <a:latin typeface="Kartika"/>
                <a:cs typeface="Kartika"/>
              </a:rPr>
              <a:t> </a:t>
            </a:r>
            <a:endParaRPr lang="es-AR" b="1" dirty="0" smtClean="0">
              <a:solidFill>
                <a:schemeClr val="accent2">
                  <a:lumMod val="75000"/>
                </a:schemeClr>
              </a:solidFill>
              <a:latin typeface="Kartika"/>
              <a:cs typeface="Kartika"/>
            </a:endParaRPr>
          </a:p>
          <a:p>
            <a:pPr algn="ctr"/>
            <a:r>
              <a:rPr lang="es-AR" b="1" dirty="0" smtClean="0">
                <a:solidFill>
                  <a:schemeClr val="accent2">
                    <a:lumMod val="75000"/>
                  </a:schemeClr>
                </a:solidFill>
                <a:latin typeface="Kartika"/>
                <a:cs typeface="Kartika"/>
              </a:rPr>
              <a:t>DE </a:t>
            </a:r>
            <a:r>
              <a:rPr lang="es-AR" b="1" dirty="0">
                <a:solidFill>
                  <a:schemeClr val="accent2">
                    <a:lumMod val="75000"/>
                  </a:schemeClr>
                </a:solidFill>
                <a:latin typeface="Kartika"/>
                <a:cs typeface="Kartika"/>
              </a:rPr>
              <a:t>EVALUACIÓN </a:t>
            </a:r>
          </a:p>
        </p:txBody>
      </p:sp>
    </p:spTree>
    <p:extLst>
      <p:ext uri="{BB962C8B-B14F-4D97-AF65-F5344CB8AC3E}">
        <p14:creationId xmlns:p14="http://schemas.microsoft.com/office/powerpoint/2010/main" val="191639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977646" y="629910"/>
            <a:ext cx="7599426" cy="12281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AR" sz="2800" b="1" dirty="0" smtClean="0">
                <a:solidFill>
                  <a:schemeClr val="accent2">
                    <a:lumMod val="75000"/>
                  </a:schemeClr>
                </a:solidFill>
                <a:latin typeface="Kartika"/>
                <a:cs typeface="Kartika"/>
              </a:rPr>
              <a:t>RÚBRICA</a:t>
            </a:r>
            <a:endParaRPr lang="es-AR" sz="2800" dirty="0">
              <a:solidFill>
                <a:schemeClr val="accent2">
                  <a:lumMod val="75000"/>
                </a:schemeClr>
              </a:solidFill>
              <a:latin typeface="Kartika"/>
              <a:cs typeface="Kartika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977646" y="1320759"/>
            <a:ext cx="7730011" cy="498457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200" dirty="0"/>
              <a:t>La rúbrica es un instrumento para evaluar los procesos </a:t>
            </a:r>
            <a:r>
              <a:rPr lang="es-AR" sz="2200" dirty="0" smtClean="0"/>
              <a:t>de aprendizajes </a:t>
            </a:r>
            <a:r>
              <a:rPr lang="es-AR" sz="2200" dirty="0"/>
              <a:t>y productos realizados. </a:t>
            </a:r>
          </a:p>
          <a:p>
            <a:r>
              <a:rPr lang="es-AR" sz="2200" dirty="0"/>
              <a:t>Suele tener estructura de matriz o tabla en la que </a:t>
            </a:r>
            <a:r>
              <a:rPr lang="es-AR" sz="2200" dirty="0" smtClean="0"/>
              <a:t>se desglosan </a:t>
            </a:r>
            <a:r>
              <a:rPr lang="es-AR" sz="2200" dirty="0"/>
              <a:t>los niveles de desempeño en un </a:t>
            </a:r>
            <a:r>
              <a:rPr lang="es-AR" sz="2200" dirty="0" smtClean="0"/>
              <a:t>aspecto determinado </a:t>
            </a:r>
            <a:r>
              <a:rPr lang="es-AR" sz="2200" dirty="0"/>
              <a:t>con criterios específicos para su rendimiento. </a:t>
            </a:r>
          </a:p>
          <a:p>
            <a:r>
              <a:rPr lang="es-AR" sz="2200" dirty="0"/>
              <a:t>Se encuadra dentro de la técnica de observación </a:t>
            </a:r>
          </a:p>
          <a:p>
            <a:r>
              <a:rPr lang="es-AR" sz="2200" dirty="0"/>
              <a:t>Implica que el docente tiene que prestar atención a </a:t>
            </a:r>
            <a:r>
              <a:rPr lang="es-AR" sz="2200" dirty="0" smtClean="0"/>
              <a:t>como progresan </a:t>
            </a:r>
            <a:r>
              <a:rPr lang="es-AR" sz="2200" dirty="0"/>
              <a:t>los estudiantes durante el proceso </a:t>
            </a:r>
            <a:r>
              <a:rPr lang="es-AR" sz="2200" dirty="0" smtClean="0"/>
              <a:t>de aprendizaje </a:t>
            </a:r>
            <a:r>
              <a:rPr lang="es-AR" sz="2200" dirty="0"/>
              <a:t>y también el producto o resultado final.</a:t>
            </a:r>
          </a:p>
          <a:p>
            <a:pPr>
              <a:buFont typeface="Wingdings 3" charset="2"/>
              <a:buNone/>
            </a:pPr>
            <a:endParaRPr lang="es-AR" sz="2200" dirty="0"/>
          </a:p>
        </p:txBody>
      </p:sp>
    </p:spTree>
    <p:extLst>
      <p:ext uri="{BB962C8B-B14F-4D97-AF65-F5344CB8AC3E}">
        <p14:creationId xmlns:p14="http://schemas.microsoft.com/office/powerpoint/2010/main" val="104182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5337048" y="1481328"/>
            <a:ext cx="4270248" cy="322783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Rectángulo redondeado 5"/>
          <p:cNvSpPr/>
          <p:nvPr/>
        </p:nvSpPr>
        <p:spPr>
          <a:xfrm>
            <a:off x="813816" y="1481328"/>
            <a:ext cx="4270248" cy="322783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1 Título"/>
          <p:cNvSpPr txBox="1">
            <a:spLocks/>
          </p:cNvSpPr>
          <p:nvPr/>
        </p:nvSpPr>
        <p:spPr>
          <a:xfrm>
            <a:off x="977646" y="629910"/>
            <a:ext cx="2359914" cy="12281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AR" sz="2800" b="1" dirty="0" smtClean="0">
                <a:solidFill>
                  <a:schemeClr val="accent2">
                    <a:lumMod val="75000"/>
                  </a:schemeClr>
                </a:solidFill>
                <a:latin typeface="Kartika"/>
                <a:cs typeface="Kartika"/>
              </a:rPr>
              <a:t>RÚBRICAS</a:t>
            </a:r>
            <a:endParaRPr lang="es-AR" sz="2800" dirty="0">
              <a:solidFill>
                <a:schemeClr val="accent2">
                  <a:lumMod val="75000"/>
                </a:schemeClr>
              </a:solidFill>
              <a:latin typeface="Kartika"/>
              <a:cs typeface="Kartika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977646" y="1682496"/>
            <a:ext cx="4005072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AR" sz="1500" b="1" dirty="0"/>
              <a:t>Está pensado para que se dé a conocer a los estudiantes antes de realizar la tarea. Al dar una descripción detallada del tipo de desempeño esperado, permite una retroalimentación, la cual favorece a los estudiantes en la autoevaluación y el seguimiento de sus avances y obstáculos en el proceso de aprender. De esta manera son consientes en todo momento de lo que se espera de ellos aumentando la responsabilidad, el compromiso y el rendimiento.</a:t>
            </a:r>
            <a:endParaRPr lang="en-US" sz="1500" dirty="0"/>
          </a:p>
          <a:p>
            <a:endParaRPr lang="es-AR" sz="1500" dirty="0"/>
          </a:p>
        </p:txBody>
      </p:sp>
      <p:sp>
        <p:nvSpPr>
          <p:cNvPr id="4" name="CuadroTexto 3"/>
          <p:cNvSpPr txBox="1"/>
          <p:nvPr/>
        </p:nvSpPr>
        <p:spPr>
          <a:xfrm>
            <a:off x="5614416" y="1682496"/>
            <a:ext cx="36941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AR" sz="1500" b="1" dirty="0"/>
              <a:t>Las rubricas son útiles para diferentes metodologías, entre ellas el Aprendizaje Basado en Problemas, en Proyectos Portafolios, etc. y puede utilizarse para la autoevaluación y </a:t>
            </a:r>
            <a:r>
              <a:rPr lang="es-AR" sz="1500" b="1" dirty="0" err="1"/>
              <a:t>co-evaluacion</a:t>
            </a:r>
            <a:r>
              <a:rPr lang="es-AR" sz="1500" b="1" dirty="0"/>
              <a:t> del trabajo colaborativo (entre pares).</a:t>
            </a:r>
            <a:endParaRPr lang="en-US" sz="1500" dirty="0"/>
          </a:p>
          <a:p>
            <a:endParaRPr lang="es-AR" sz="1500" dirty="0"/>
          </a:p>
        </p:txBody>
      </p:sp>
    </p:spTree>
    <p:extLst>
      <p:ext uri="{BB962C8B-B14F-4D97-AF65-F5344CB8AC3E}">
        <p14:creationId xmlns:p14="http://schemas.microsoft.com/office/powerpoint/2010/main" val="74520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977646" y="629910"/>
            <a:ext cx="7599426" cy="12281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AR" sz="2800" b="1" dirty="0" smtClean="0">
                <a:solidFill>
                  <a:schemeClr val="accent2">
                    <a:lumMod val="75000"/>
                  </a:schemeClr>
                </a:solidFill>
                <a:latin typeface="Kartika"/>
                <a:cs typeface="Kartika"/>
              </a:rPr>
              <a:t>RÚBRICA</a:t>
            </a:r>
            <a:endParaRPr lang="es-AR" sz="2800" dirty="0">
              <a:solidFill>
                <a:schemeClr val="accent2">
                  <a:lumMod val="75000"/>
                </a:schemeClr>
              </a:solidFill>
              <a:latin typeface="Kartika"/>
              <a:cs typeface="Kartika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106424" y="1371600"/>
            <a:ext cx="85770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AR" b="1" dirty="0"/>
              <a:t>BENEFICIOS</a:t>
            </a:r>
            <a:r>
              <a:rPr lang="es-AR" b="1" dirty="0" smtClean="0"/>
              <a:t>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AR" dirty="0"/>
              <a:t>Identifica claramente los objetivos docentes, metas y pasos a seguir.</a:t>
            </a:r>
            <a:endParaRPr lang="en-US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AR" dirty="0"/>
              <a:t>Señala los criterios a medir para documentar el desempeño del estudiante.</a:t>
            </a:r>
            <a:endParaRPr lang="en-US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AR" dirty="0"/>
              <a:t>Cuantifica los niveles de logro a alcanzar. </a:t>
            </a:r>
            <a:endParaRPr lang="en-US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AR" dirty="0"/>
              <a:t>Da retroalimentación después de identificar áreas de oportunidad y fortalezas.</a:t>
            </a:r>
            <a:endParaRPr lang="en-US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AR" dirty="0"/>
              <a:t>Disminuye la subjetividad de la evaluación.</a:t>
            </a:r>
            <a:endParaRPr lang="en-US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AR" dirty="0"/>
              <a:t>Permite autoevaluación y </a:t>
            </a:r>
            <a:r>
              <a:rPr lang="es-AR" dirty="0" err="1"/>
              <a:t>co</a:t>
            </a:r>
            <a:r>
              <a:rPr lang="es-AR" dirty="0"/>
              <a:t>-evaluación, así como evaluar por competencias. </a:t>
            </a:r>
            <a:endParaRPr lang="en-US" dirty="0"/>
          </a:p>
          <a:p>
            <a:pPr lvl="0"/>
            <a:endParaRPr lang="en-US" dirty="0"/>
          </a:p>
          <a:p>
            <a:endParaRPr lang="es-AR" dirty="0"/>
          </a:p>
        </p:txBody>
      </p:sp>
      <p:sp>
        <p:nvSpPr>
          <p:cNvPr id="4" name="CuadroTexto 3"/>
          <p:cNvSpPr txBox="1"/>
          <p:nvPr/>
        </p:nvSpPr>
        <p:spPr>
          <a:xfrm>
            <a:off x="1207008" y="3922776"/>
            <a:ext cx="83576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AR" b="1" dirty="0"/>
              <a:t>Favorece la reflexión por parte del estudiante. </a:t>
            </a:r>
            <a:endParaRPr lang="es-A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Da transparencia y facilita el proceso de evaluación calificación</a:t>
            </a:r>
            <a:r>
              <a:rPr lang="es-AR" dirty="0" smtClean="0"/>
              <a:t>.</a:t>
            </a:r>
          </a:p>
          <a:p>
            <a:endParaRPr lang="es-AR" b="1" dirty="0"/>
          </a:p>
          <a:p>
            <a:pPr lvl="0"/>
            <a:r>
              <a:rPr lang="es-AR" b="1" dirty="0"/>
              <a:t>DIFICULTADES</a:t>
            </a:r>
            <a:r>
              <a:rPr lang="es-AR" b="1" dirty="0" smtClean="0"/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AR" dirty="0"/>
              <a:t>Requiere una inversión de tiempo para su elaboración.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AR" dirty="0"/>
              <a:t>No se debe aplicar como instrumento único. 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  <a:p>
            <a:pPr lvl="0"/>
            <a:endParaRPr lang="en-US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0471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>
            <a:extLst>
              <a:ext uri="{FF2B5EF4-FFF2-40B4-BE49-F238E27FC236}">
                <a16:creationId xmlns:a16="http://schemas.microsoft.com/office/drawing/2014/main" xmlns="" id="{7C2F36E7-90C3-4A39-8FBB-D7B931FE15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532" r="1" b="12247"/>
          <a:stretch/>
        </p:blipFill>
        <p:spPr>
          <a:xfrm>
            <a:off x="643467" y="643467"/>
            <a:ext cx="9862989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07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Verde 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163</TotalTime>
  <Words>1782</Words>
  <Application>Microsoft Office PowerPoint</Application>
  <PresentationFormat>Panorámica</PresentationFormat>
  <Paragraphs>256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Calibri Light</vt:lpstr>
      <vt:lpstr>Kartika</vt:lpstr>
      <vt:lpstr>Times New Roman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ROXANA</cp:lastModifiedBy>
  <cp:revision>10</cp:revision>
  <dcterms:created xsi:type="dcterms:W3CDTF">2020-06-15T15:43:53Z</dcterms:created>
  <dcterms:modified xsi:type="dcterms:W3CDTF">2020-06-17T02:19:41Z</dcterms:modified>
</cp:coreProperties>
</file>