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7" r:id="rId4"/>
    <p:sldId id="261" r:id="rId5"/>
    <p:sldId id="267" r:id="rId6"/>
    <p:sldId id="262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12B71-D4DD-4B15-835F-4615F1198AF6}" type="datetimeFigureOut">
              <a:rPr lang="es-AR" smtClean="0"/>
              <a:pPr/>
              <a:t>15/03/2016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BFB3F-97EA-4B7F-B4A3-5C0AB66B2E0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AR" dirty="0" smtClean="0">
                <a:solidFill>
                  <a:schemeClr val="bg1"/>
                </a:solidFill>
              </a:rPr>
              <a:t>TALLER INICIAL </a:t>
            </a:r>
            <a:endParaRPr lang="es-A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14732"/>
            <a:ext cx="8229600" cy="33297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smtClean="0"/>
              <a:t>CADAESTUDIANTE DEBE TOMAR CONCIENCIA DE SU SITUACIÓN INICIAL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14732"/>
            <a:ext cx="8229600" cy="33297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smtClean="0"/>
              <a:t>SE DEBEN BRINDAR HERRAMIENTAS SOBRE CÓMO PODER SUPERAR FALENCIAS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8031"/>
            <a:ext cx="7772400" cy="23636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AR" dirty="0"/>
              <a:t>Pocas veces se incluye en los diagnósticos grupales </a:t>
            </a:r>
            <a:r>
              <a:rPr lang="es-AR" dirty="0" smtClean="0"/>
              <a:t>la 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/>
              <a:t>AUTOCONFIANZA</a:t>
            </a:r>
            <a:endParaRPr lang="es-A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8031"/>
            <a:ext cx="7772400" cy="23636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AR" dirty="0" smtClean="0"/>
              <a:t>¿Se trabaja la 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/>
              <a:t>AUTONOMIA</a:t>
            </a:r>
            <a:r>
              <a:rPr lang="es-AR" dirty="0" smtClean="0"/>
              <a:t>?</a:t>
            </a:r>
            <a:endParaRPr lang="es-A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815" y="1708031"/>
            <a:ext cx="8350370" cy="23636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AR" dirty="0" smtClean="0"/>
              <a:t>¿Se realiza diagnóstico de desarrollo de 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/>
              <a:t>CAPACIDADES</a:t>
            </a:r>
            <a:r>
              <a:rPr lang="es-AR" dirty="0" smtClean="0"/>
              <a:t>?</a:t>
            </a:r>
            <a:endParaRPr lang="es-A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POR INSTITUCIÓN CONSIDERAR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98143"/>
            <a:ext cx="8229600" cy="3728020"/>
          </a:xfrm>
        </p:spPr>
        <p:txBody>
          <a:bodyPr/>
          <a:lstStyle/>
          <a:p>
            <a:r>
              <a:rPr lang="es-AR" dirty="0" smtClean="0"/>
              <a:t>¿Cómo está prevista en la institución la organización de esta etapa? ¿Se contemplaron </a:t>
            </a:r>
            <a:r>
              <a:rPr lang="es-AR" smtClean="0"/>
              <a:t>todos los aspectos mencionados?</a:t>
            </a:r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¿Cómo y qué se trabajará en cada una de las áreas? ¿y en didáctica? ¿y en práctica?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AR" dirty="0" smtClean="0"/>
              <a:t>PARA IDENTIFICAR FORTALEZAS Y DIFICULTADES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04845"/>
            <a:ext cx="7772400" cy="146649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s-AR" sz="4000" b="1" dirty="0" smtClean="0">
                <a:solidFill>
                  <a:schemeClr val="bg1"/>
                </a:solidFill>
              </a:rPr>
              <a:t>PARA APRENDER A VINCULARSE CON EL OBJETO DE  CONOCIMIENTO DE LA MATERIA</a:t>
            </a:r>
            <a:endParaRPr lang="es-A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4509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Para involucrarse con el </a:t>
            </a:r>
            <a:br>
              <a:rPr lang="es-AR" dirty="0" smtClean="0">
                <a:solidFill>
                  <a:schemeClr val="bg1"/>
                </a:solidFill>
              </a:rPr>
            </a:br>
            <a:r>
              <a:rPr lang="es-AR" dirty="0" smtClean="0">
                <a:solidFill>
                  <a:schemeClr val="bg1"/>
                </a:solidFill>
              </a:rPr>
              <a:t/>
            </a:r>
            <a:br>
              <a:rPr lang="es-AR" dirty="0" smtClean="0">
                <a:solidFill>
                  <a:schemeClr val="bg1"/>
                </a:solidFill>
              </a:rPr>
            </a:br>
            <a:r>
              <a:rPr lang="es-AR" b="1" dirty="0" smtClean="0">
                <a:solidFill>
                  <a:schemeClr val="bg1"/>
                </a:solidFill>
              </a:rPr>
              <a:t>APRENDER A ENSEÑAR</a:t>
            </a:r>
            <a:endParaRPr lang="es-A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Hacer el diagnóstico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dirty="0" smtClean="0"/>
              <a:t>Es un proceso, no una prueba</a:t>
            </a:r>
          </a:p>
          <a:p>
            <a:endParaRPr lang="es-ES" dirty="0" smtClean="0"/>
          </a:p>
          <a:p>
            <a:r>
              <a:rPr lang="es-ES" dirty="0" smtClean="0"/>
              <a:t>No es repetir lo que ya se hizo en secundaria o primaria sino plantear nuevos formatos de tareas, O UNA MIRADA NUEVA SOBRE LAS CONOCIDAS</a:t>
            </a:r>
          </a:p>
          <a:p>
            <a:endParaRPr lang="es-ES" dirty="0" smtClean="0"/>
          </a:p>
          <a:p>
            <a:r>
              <a:rPr lang="es-ES" dirty="0" smtClean="0"/>
              <a:t>Aporta datos, no etiqueta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ES UN PROCESO DE ENSEÑANZA</a:t>
            </a:r>
            <a:br>
              <a:rPr lang="es-ES" b="1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Etapa para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84408"/>
            <a:ext cx="8229600" cy="4373591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s-ES" dirty="0" smtClean="0"/>
              <a:t> </a:t>
            </a:r>
            <a:r>
              <a:rPr lang="es-ES" sz="4000" dirty="0" err="1" smtClean="0"/>
              <a:t>resignificar</a:t>
            </a:r>
            <a:r>
              <a:rPr lang="es-ES" sz="4000" dirty="0" smtClean="0"/>
              <a:t>  aprendizajes</a:t>
            </a:r>
          </a:p>
          <a:p>
            <a:pPr lvl="1">
              <a:buNone/>
            </a:pPr>
            <a:endParaRPr lang="es-ES" sz="4000" dirty="0" smtClean="0"/>
          </a:p>
          <a:p>
            <a:pPr lvl="1">
              <a:buNone/>
            </a:pPr>
            <a:r>
              <a:rPr lang="es-ES" sz="4000" dirty="0" smtClean="0"/>
              <a:t> </a:t>
            </a:r>
          </a:p>
          <a:p>
            <a:pPr lvl="1">
              <a:buNone/>
            </a:pPr>
            <a:r>
              <a:rPr lang="es-ES" sz="4000" dirty="0" smtClean="0"/>
              <a:t>para volver a considerarlos desde otras perspectivas,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Etapa para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31984"/>
            <a:ext cx="8229600" cy="5426015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s-ES" dirty="0" smtClean="0"/>
          </a:p>
          <a:p>
            <a:pPr lvl="1">
              <a:buFont typeface="Wingdings" pitchFamily="2" charset="2"/>
              <a:buChar char="§"/>
            </a:pPr>
            <a:endParaRPr lang="es-ES" dirty="0" smtClean="0"/>
          </a:p>
          <a:p>
            <a:pPr lvl="1">
              <a:buNone/>
            </a:pPr>
            <a:r>
              <a:rPr lang="es-ES" sz="4000" dirty="0" smtClean="0"/>
              <a:t>para integrar los aprendizajes</a:t>
            </a:r>
          </a:p>
          <a:p>
            <a:pPr lvl="1">
              <a:buNone/>
            </a:pPr>
            <a:endParaRPr lang="es-ES" sz="4000" dirty="0" smtClean="0"/>
          </a:p>
          <a:p>
            <a:pPr lvl="1">
              <a:buNone/>
            </a:pPr>
            <a:r>
              <a:rPr lang="es-ES" sz="4000" dirty="0" smtClean="0"/>
              <a:t>para conectarlos con otros</a:t>
            </a:r>
          </a:p>
          <a:p>
            <a:pPr lvl="1">
              <a:buNone/>
            </a:pPr>
            <a:endParaRPr lang="es-ES" sz="4000" dirty="0" smtClean="0"/>
          </a:p>
          <a:p>
            <a:pPr lvl="1">
              <a:buNone/>
            </a:pPr>
            <a:r>
              <a:rPr lang="es-ES" sz="4000" dirty="0" smtClean="0"/>
              <a:t>para jerarquizarlos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Etapa para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31984"/>
            <a:ext cx="8229600" cy="5426015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s-ES" dirty="0" smtClean="0"/>
          </a:p>
          <a:p>
            <a:pPr lvl="1">
              <a:buFont typeface="Wingdings" pitchFamily="2" charset="2"/>
              <a:buChar char="§"/>
            </a:pPr>
            <a:endParaRPr lang="es-ES" dirty="0" smtClean="0"/>
          </a:p>
          <a:p>
            <a:pPr lvl="1">
              <a:buNone/>
            </a:pPr>
            <a:r>
              <a:rPr lang="es-ES" sz="4000" dirty="0" smtClean="0"/>
              <a:t>para realizar tareas </a:t>
            </a:r>
            <a:r>
              <a:rPr lang="es-ES" sz="4000" dirty="0" err="1" smtClean="0"/>
              <a:t>metacognitivas</a:t>
            </a:r>
            <a:r>
              <a:rPr lang="es-ES" sz="4000" dirty="0" smtClean="0"/>
              <a:t> sobre lo conocido</a:t>
            </a:r>
          </a:p>
          <a:p>
            <a:pPr lvl="1">
              <a:buNone/>
            </a:pPr>
            <a:endParaRPr lang="es-ES" sz="4000" dirty="0" smtClean="0"/>
          </a:p>
          <a:p>
            <a:pPr lvl="1">
              <a:buNone/>
            </a:pPr>
            <a:endParaRPr lang="es-ES" sz="4000" dirty="0" smtClean="0"/>
          </a:p>
          <a:p>
            <a:pPr lvl="1">
              <a:buNone/>
            </a:pPr>
            <a:r>
              <a:rPr lang="es-ES" sz="4000" dirty="0" smtClean="0"/>
              <a:t> para identificar con nombres lo que saben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380226"/>
            <a:ext cx="8229600" cy="336430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smtClean="0"/>
              <a:t>¿Para quién LA INFORMACIÓN RESULTANTE?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203</Words>
  <Application>Microsoft Office PowerPoint</Application>
  <PresentationFormat>Presentación en pantalla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TALLER INICIAL </vt:lpstr>
      <vt:lpstr>PARA IDENTIFICAR FORTALEZAS Y DIFICULTADES</vt:lpstr>
      <vt:lpstr>Para involucrarse con el   APRENDER A ENSEÑAR</vt:lpstr>
      <vt:lpstr>Hacer el diagnóstico</vt:lpstr>
      <vt:lpstr>ES UN PROCESO DE ENSEÑANZA </vt:lpstr>
      <vt:lpstr>Etapa para </vt:lpstr>
      <vt:lpstr>Etapa para </vt:lpstr>
      <vt:lpstr>Etapa para </vt:lpstr>
      <vt:lpstr>¿Para quién LA INFORMACIÓN RESULTANTE?</vt:lpstr>
      <vt:lpstr>CADAESTUDIANTE DEBE TOMAR CONCIENCIA DE SU SITUACIÓN INICIAL</vt:lpstr>
      <vt:lpstr>SE DEBEN BRINDAR HERRAMIENTAS SOBRE CÓMO PODER SUPERAR FALENCIAS</vt:lpstr>
      <vt:lpstr>Pocas veces se incluye en los diagnósticos grupales la   AUTOCONFIANZA</vt:lpstr>
      <vt:lpstr>¿Se trabaja la   AUTONOMIA?</vt:lpstr>
      <vt:lpstr>¿Se realiza diagnóstico de desarrollo de   CAPACIDADES?</vt:lpstr>
      <vt:lpstr>POR INSTITUCIÓN CONSIDERAR </vt:lpstr>
    </vt:vector>
  </TitlesOfParts>
  <Company>www.intercambiosvirtuales.org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INICIAL</dc:title>
  <dc:creator>Marta</dc:creator>
  <cp:lastModifiedBy>Usuario</cp:lastModifiedBy>
  <cp:revision>9</cp:revision>
  <dcterms:created xsi:type="dcterms:W3CDTF">2016-03-12T04:20:50Z</dcterms:created>
  <dcterms:modified xsi:type="dcterms:W3CDTF">2016-03-15T22:05:58Z</dcterms:modified>
</cp:coreProperties>
</file>